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41" r:id="rId58"/>
    <p:sldId id="313" r:id="rId59"/>
    <p:sldId id="314" r:id="rId60"/>
    <p:sldId id="315" r:id="rId61"/>
    <p:sldId id="316" r:id="rId62"/>
    <p:sldId id="320" r:id="rId63"/>
    <p:sldId id="321" r:id="rId64"/>
    <p:sldId id="322" r:id="rId65"/>
    <p:sldId id="323" r:id="rId66"/>
    <p:sldId id="325" r:id="rId67"/>
    <p:sldId id="326" r:id="rId68"/>
    <p:sldId id="327" r:id="rId69"/>
    <p:sldId id="319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29" r:id="rId80"/>
    <p:sldId id="345" r:id="rId81"/>
    <p:sldId id="331" r:id="rId82"/>
    <p:sldId id="346" r:id="rId83"/>
    <p:sldId id="347" r:id="rId84"/>
    <p:sldId id="382" r:id="rId85"/>
    <p:sldId id="348" r:id="rId86"/>
    <p:sldId id="383" r:id="rId87"/>
    <p:sldId id="349" r:id="rId88"/>
    <p:sldId id="384" r:id="rId89"/>
    <p:sldId id="352" r:id="rId90"/>
    <p:sldId id="353" r:id="rId91"/>
    <p:sldId id="354" r:id="rId92"/>
    <p:sldId id="355" r:id="rId93"/>
    <p:sldId id="386" r:id="rId94"/>
    <p:sldId id="360" r:id="rId95"/>
    <p:sldId id="361" r:id="rId96"/>
    <p:sldId id="356" r:id="rId97"/>
    <p:sldId id="357" r:id="rId98"/>
    <p:sldId id="358" r:id="rId99"/>
    <p:sldId id="362" r:id="rId100"/>
    <p:sldId id="363" r:id="rId101"/>
    <p:sldId id="364" r:id="rId102"/>
    <p:sldId id="366" r:id="rId103"/>
    <p:sldId id="367" r:id="rId104"/>
    <p:sldId id="368" r:id="rId105"/>
    <p:sldId id="385" r:id="rId106"/>
    <p:sldId id="369" r:id="rId107"/>
    <p:sldId id="370" r:id="rId108"/>
    <p:sldId id="371" r:id="rId109"/>
    <p:sldId id="375" r:id="rId110"/>
    <p:sldId id="372" r:id="rId111"/>
    <p:sldId id="373" r:id="rId112"/>
    <p:sldId id="374" r:id="rId113"/>
    <p:sldId id="376" r:id="rId114"/>
    <p:sldId id="359" r:id="rId115"/>
    <p:sldId id="377" r:id="rId116"/>
    <p:sldId id="378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8" r:id="rId128"/>
    <p:sldId id="397" r:id="rId129"/>
    <p:sldId id="399" r:id="rId130"/>
    <p:sldId id="401" r:id="rId131"/>
    <p:sldId id="400" r:id="rId132"/>
    <p:sldId id="402" r:id="rId133"/>
    <p:sldId id="403" r:id="rId134"/>
    <p:sldId id="404" r:id="rId135"/>
    <p:sldId id="405" r:id="rId136"/>
    <p:sldId id="407" r:id="rId137"/>
    <p:sldId id="406" r:id="rId138"/>
    <p:sldId id="408" r:id="rId139"/>
    <p:sldId id="409" r:id="rId140"/>
    <p:sldId id="410" r:id="rId141"/>
    <p:sldId id="411" r:id="rId142"/>
    <p:sldId id="365" r:id="rId143"/>
    <p:sldId id="412" r:id="rId144"/>
    <p:sldId id="413" r:id="rId145"/>
    <p:sldId id="414" r:id="rId146"/>
    <p:sldId id="415" r:id="rId147"/>
    <p:sldId id="416" r:id="rId148"/>
    <p:sldId id="417" r:id="rId149"/>
    <p:sldId id="350" r:id="rId150"/>
    <p:sldId id="351" r:id="rId151"/>
    <p:sldId id="317" r:id="rId152"/>
    <p:sldId id="318" r:id="rId153"/>
    <p:sldId id="344" r:id="rId1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DB7"/>
    <a:srgbClr val="FFB5B5"/>
    <a:srgbClr val="C202FE"/>
    <a:srgbClr val="EFB5FF"/>
    <a:srgbClr val="F9FF01"/>
    <a:srgbClr val="D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4948" y="27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19T02:18:50.907" v="13195" actId="14100"/>
      <pc:docMkLst>
        <pc:docMk/>
      </pc:docMkLst>
      <pc:sldChg chg="modSp">
        <pc:chgData name="Sergey Parshin" userId="33371af5f60a0596" providerId="LiveId" clId="{35DFA75A-96B0-4D17-91BA-928D53D9C754}" dt="2019-10-16T15:49:15.495" v="11392" actId="6549"/>
        <pc:sldMkLst>
          <pc:docMk/>
          <pc:sldMk cId="2023726294" sldId="283"/>
        </pc:sldMkLst>
        <pc:spChg chg="mod">
          <ac:chgData name="Sergey Parshin" userId="33371af5f60a0596" providerId="LiveId" clId="{35DFA75A-96B0-4D17-91BA-928D53D9C754}" dt="2019-10-16T15:49:15.495" v="11392" actId="6549"/>
          <ac:spMkLst>
            <pc:docMk/>
            <pc:sldMk cId="2023726294" sldId="283"/>
            <ac:spMk id="3" creationId="{3FC2C751-FC1C-4EF3-B63F-0180455E441D}"/>
          </ac:spMkLst>
        </pc:spChg>
      </pc:sldChg>
      <pc:sldChg chg="modSp">
        <pc:chgData name="Sergey Parshin" userId="33371af5f60a0596" providerId="LiveId" clId="{35DFA75A-96B0-4D17-91BA-928D53D9C754}" dt="2019-10-18T23:11:51.114" v="12626" actId="20577"/>
        <pc:sldMkLst>
          <pc:docMk/>
          <pc:sldMk cId="2763288965" sldId="285"/>
        </pc:sldMkLst>
        <pc:spChg chg="mod">
          <ac:chgData name="Sergey Parshin" userId="33371af5f60a0596" providerId="LiveId" clId="{35DFA75A-96B0-4D17-91BA-928D53D9C754}" dt="2019-10-18T23:11:51.114" v="12626" actId="20577"/>
          <ac:spMkLst>
            <pc:docMk/>
            <pc:sldMk cId="2763288965" sldId="285"/>
            <ac:spMk id="3" creationId="{3FC2C751-FC1C-4EF3-B63F-0180455E441D}"/>
          </ac:spMkLst>
        </pc:spChg>
      </pc:sldChg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addSp delSp modSp">
        <pc:chgData name="Sergey Parshin" userId="33371af5f60a0596" providerId="LiveId" clId="{35DFA75A-96B0-4D17-91BA-928D53D9C754}" dt="2019-10-19T00:20:24.301" v="12720" actId="1076"/>
        <pc:sldMkLst>
          <pc:docMk/>
          <pc:sldMk cId="3376517106" sldId="314"/>
        </pc:sldMkLst>
        <pc:picChg chg="add mod">
          <ac:chgData name="Sergey Parshin" userId="33371af5f60a0596" providerId="LiveId" clId="{35DFA75A-96B0-4D17-91BA-928D53D9C754}" dt="2019-10-19T00:20:24.301" v="12720" actId="1076"/>
          <ac:picMkLst>
            <pc:docMk/>
            <pc:sldMk cId="3376517106" sldId="314"/>
            <ac:picMk id="3" creationId="{E2399EDA-6FE5-40E1-A1D6-840CA3197AF1}"/>
          </ac:picMkLst>
        </pc:picChg>
        <pc:picChg chg="del">
          <ac:chgData name="Sergey Parshin" userId="33371af5f60a0596" providerId="LiveId" clId="{35DFA75A-96B0-4D17-91BA-928D53D9C754}" dt="2019-10-19T00:18:56.152" v="12627" actId="478"/>
          <ac:picMkLst>
            <pc:docMk/>
            <pc:sldMk cId="3376517106" sldId="314"/>
            <ac:picMk id="8" creationId="{88757E61-16B7-4676-9C0E-CEEA22402B1B}"/>
          </ac:picMkLst>
        </pc:picChg>
      </pc:sldChg>
      <pc:sldChg chg="addSp delSp modSp">
        <pc:chgData name="Sergey Parshin" userId="33371af5f60a0596" providerId="LiveId" clId="{35DFA75A-96B0-4D17-91BA-928D53D9C754}" dt="2019-10-19T00:19:44.710" v="12716" actId="1076"/>
        <pc:sldMkLst>
          <pc:docMk/>
          <pc:sldMk cId="4233348570" sldId="315"/>
        </pc:sldMkLst>
        <pc:picChg chg="add mod">
          <ac:chgData name="Sergey Parshin" userId="33371af5f60a0596" providerId="LiveId" clId="{35DFA75A-96B0-4D17-91BA-928D53D9C754}" dt="2019-10-19T00:19:44.710" v="12716" actId="1076"/>
          <ac:picMkLst>
            <pc:docMk/>
            <pc:sldMk cId="4233348570" sldId="315"/>
            <ac:picMk id="3" creationId="{32CFA5DC-5EA3-4BAA-BA75-F9F089ECB1FE}"/>
          </ac:picMkLst>
        </pc:picChg>
        <pc:picChg chg="del">
          <ac:chgData name="Sergey Parshin" userId="33371af5f60a0596" providerId="LiveId" clId="{35DFA75A-96B0-4D17-91BA-928D53D9C754}" dt="2019-10-19T00:19:23.908" v="12714" actId="47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">
        <pc:chgData name="Sergey Parshin" userId="33371af5f60a0596" providerId="LiveId" clId="{35DFA75A-96B0-4D17-91BA-928D53D9C754}" dt="2019-10-19T00:20:02.171" v="12719" actId="1076"/>
        <pc:sldMkLst>
          <pc:docMk/>
          <pc:sldMk cId="1778258312" sldId="316"/>
        </pc:sldMkLst>
        <pc:picChg chg="del">
          <ac:chgData name="Sergey Parshin" userId="33371af5f60a0596" providerId="LiveId" clId="{35DFA75A-96B0-4D17-91BA-928D53D9C754}" dt="2019-10-19T00:19:49.820" v="12717" actId="478"/>
          <ac:picMkLst>
            <pc:docMk/>
            <pc:sldMk cId="1778258312" sldId="316"/>
            <ac:picMk id="3" creationId="{293B1A1E-3D30-423C-8E70-3EA68DA5D868}"/>
          </ac:picMkLst>
        </pc:picChg>
        <pc:picChg chg="add mod">
          <ac:chgData name="Sergey Parshin" userId="33371af5f60a0596" providerId="LiveId" clId="{35DFA75A-96B0-4D17-91BA-928D53D9C754}" dt="2019-10-19T00:20:02.171" v="12719" actId="1076"/>
          <ac:picMkLst>
            <pc:docMk/>
            <pc:sldMk cId="1778258312" sldId="316"/>
            <ac:picMk id="5" creationId="{CA308F84-DD9B-49B7-A302-18F2D3DC70EF}"/>
          </ac:picMkLst>
        </pc:pic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modSp ord">
        <pc:chgData name="Sergey Parshin" userId="33371af5f60a0596" providerId="LiveId" clId="{35DFA75A-96B0-4D17-91BA-928D53D9C754}" dt="2019-10-15T22:30:30.183" v="11389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15T22:30:30.183" v="11389" actId="20577"/>
          <ac:spMkLst>
            <pc:docMk/>
            <pc:sldMk cId="102770265" sldId="319"/>
            <ac:spMk id="5" creationId="{93675976-9EE9-4A00-8999-27AD7E0D25FF}"/>
          </ac:spMkLst>
        </pc:sp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05T01:50:27.388" v="1669" actId="20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05T00:56:43.730" v="187" actId="14100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5T22:05:38.828" v="10615" actId="20577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5T22:05:38.828" v="10615" actId="20577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 ord">
        <pc:chgData name="Sergey Parshin" userId="33371af5f60a0596" providerId="LiveId" clId="{35DFA75A-96B0-4D17-91BA-928D53D9C754}" dt="2019-10-15T22:09:53.840" v="10808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5T22:09:53.840" v="10808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7.248" v="10939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5T22:13:57.248" v="10939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5:50.333" v="11147" actId="20577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5T22:15:50.333" v="11147" actId="20577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 ord">
        <pc:chgData name="Sergey Parshin" userId="33371af5f60a0596" providerId="LiveId" clId="{35DFA75A-96B0-4D17-91BA-928D53D9C754}" dt="2019-10-16T15:51:03.030" v="11394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9T00:26:23.542" v="12741" actId="20577"/>
        <pc:sldMkLst>
          <pc:docMk/>
          <pc:sldMk cId="4141519627" sldId="369"/>
        </pc:sldMkLst>
        <pc:spChg chg="mod">
          <ac:chgData name="Sergey Parshin" userId="33371af5f60a0596" providerId="LiveId" clId="{35DFA75A-96B0-4D17-91BA-928D53D9C754}" dt="2019-10-19T00:26:23.542" v="12741" actId="20577"/>
          <ac:spMkLst>
            <pc:docMk/>
            <pc:sldMk cId="4141519627" sldId="369"/>
            <ac:spMk id="3" creationId="{B21E0C83-9675-42E9-A531-EF9E5A6C075F}"/>
          </ac:spMkLst>
        </pc:spChg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 del">
        <pc:chgData name="Sergey Parshin" userId="33371af5f60a0596" providerId="LiveId" clId="{35DFA75A-96B0-4D17-91BA-928D53D9C754}" dt="2019-10-19T01:40:59.497" v="13092" actId="2696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9T00:29:19.952" v="12794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del modAnim">
        <pc:chgData name="Sergey Parshin" userId="33371af5f60a0596" providerId="LiveId" clId="{35DFA75A-96B0-4D17-91BA-928D53D9C754}" dt="2019-10-16T15:50:01.600" v="11393" actId="2696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  <pc:sldChg chg="modSp add">
        <pc:chgData name="Sergey Parshin" userId="33371af5f60a0596" providerId="LiveId" clId="{35DFA75A-96B0-4D17-91BA-928D53D9C754}" dt="2019-10-15T22:08:43.356" v="10777" actId="2165"/>
        <pc:sldMkLst>
          <pc:docMk/>
          <pc:sldMk cId="710092106" sldId="382"/>
        </pc:sldMkLst>
        <pc:graphicFrameChg chg="modGraphic">
          <ac:chgData name="Sergey Parshin" userId="33371af5f60a0596" providerId="LiveId" clId="{35DFA75A-96B0-4D17-91BA-928D53D9C754}" dt="2019-10-15T22:08:43.356" v="10777" actId="2165"/>
          <ac:graphicFrameMkLst>
            <pc:docMk/>
            <pc:sldMk cId="710092106" sldId="38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0:31.258" v="10829" actId="20577"/>
        <pc:sldMkLst>
          <pc:docMk/>
          <pc:sldMk cId="4285482034" sldId="383"/>
        </pc:sldMkLst>
        <pc:graphicFrameChg chg="mod modGraphic">
          <ac:chgData name="Sergey Parshin" userId="33371af5f60a0596" providerId="LiveId" clId="{35DFA75A-96B0-4D17-91BA-928D53D9C754}" dt="2019-10-15T22:10:31.258" v="10829" actId="20577"/>
          <ac:graphicFrameMkLst>
            <pc:docMk/>
            <pc:sldMk cId="4285482034" sldId="383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0.900" v="10938"/>
        <pc:sldMkLst>
          <pc:docMk/>
          <pc:sldMk cId="4105367903" sldId="384"/>
        </pc:sldMkLst>
        <pc:graphicFrameChg chg="mod modGraphic">
          <ac:chgData name="Sergey Parshin" userId="33371af5f60a0596" providerId="LiveId" clId="{35DFA75A-96B0-4D17-91BA-928D53D9C754}" dt="2019-10-15T22:13:50.900" v="10938"/>
          <ac:graphicFrameMkLst>
            <pc:docMk/>
            <pc:sldMk cId="4105367903" sldId="384"/>
            <ac:graphicFrameMk id="4" creationId="{D0F615B3-649F-4C21-BA5B-ED4329630BCB}"/>
          </ac:graphicFrameMkLst>
        </pc:graphicFrameChg>
      </pc:sldChg>
      <pc:sldChg chg="addSp delSp modSp add modAnim">
        <pc:chgData name="Sergey Parshin" userId="33371af5f60a0596" providerId="LiveId" clId="{35DFA75A-96B0-4D17-91BA-928D53D9C754}" dt="2019-10-16T22:01:53.499" v="12625" actId="478"/>
        <pc:sldMkLst>
          <pc:docMk/>
          <pc:sldMk cId="1824200421" sldId="385"/>
        </pc:sldMkLst>
        <pc:spChg chg="mod">
          <ac:chgData name="Sergey Parshin" userId="33371af5f60a0596" providerId="LiveId" clId="{35DFA75A-96B0-4D17-91BA-928D53D9C754}" dt="2019-10-16T16:02:12.543" v="11929" actId="20577"/>
          <ac:spMkLst>
            <pc:docMk/>
            <pc:sldMk cId="1824200421" sldId="385"/>
            <ac:spMk id="2" creationId="{47CA1A5D-F619-456E-A841-22F2A9CBD1E4}"/>
          </ac:spMkLst>
        </pc:spChg>
        <pc:spChg chg="add del mod">
          <ac:chgData name="Sergey Parshin" userId="33371af5f60a0596" providerId="LiveId" clId="{35DFA75A-96B0-4D17-91BA-928D53D9C754}" dt="2019-10-16T22:01:53.499" v="12625" actId="478"/>
          <ac:spMkLst>
            <pc:docMk/>
            <pc:sldMk cId="1824200421" sldId="385"/>
            <ac:spMk id="3" creationId="{953D41B0-B11C-44DD-B343-25E8D874D2BA}"/>
          </ac:spMkLst>
        </pc:spChg>
        <pc:spChg chg="del">
          <ac:chgData name="Sergey Parshin" userId="33371af5f60a0596" providerId="LiveId" clId="{35DFA75A-96B0-4D17-91BA-928D53D9C754}" dt="2019-10-16T15:52:27.120" v="11457" actId="478"/>
          <ac:spMkLst>
            <pc:docMk/>
            <pc:sldMk cId="1824200421" sldId="385"/>
            <ac:spMk id="3" creationId="{ED1BFD8F-E935-4C02-B3F4-54C9FFD5451B}"/>
          </ac:spMkLst>
        </pc:spChg>
        <pc:spChg chg="add mod">
          <ac:chgData name="Sergey Parshin" userId="33371af5f60a0596" providerId="LiveId" clId="{35DFA75A-96B0-4D17-91BA-928D53D9C754}" dt="2019-10-16T21:54:15.567" v="12508" actId="404"/>
          <ac:spMkLst>
            <pc:docMk/>
            <pc:sldMk cId="1824200421" sldId="385"/>
            <ac:spMk id="8" creationId="{C6E30084-B5C9-4A8F-AD77-3F4B952F8520}"/>
          </ac:spMkLst>
        </pc:spChg>
        <pc:spChg chg="add mod">
          <ac:chgData name="Sergey Parshin" userId="33371af5f60a0596" providerId="LiveId" clId="{35DFA75A-96B0-4D17-91BA-928D53D9C754}" dt="2019-10-16T21:54:48.919" v="12529" actId="20577"/>
          <ac:spMkLst>
            <pc:docMk/>
            <pc:sldMk cId="1824200421" sldId="385"/>
            <ac:spMk id="13" creationId="{0346C04B-D129-4E0D-8C10-4BF28F91B9E3}"/>
          </ac:spMkLst>
        </pc:spChg>
        <pc:spChg chg="add mod">
          <ac:chgData name="Sergey Parshin" userId="33371af5f60a0596" providerId="LiveId" clId="{35DFA75A-96B0-4D17-91BA-928D53D9C754}" dt="2019-10-16T21:55:09.726" v="12587" actId="20577"/>
          <ac:spMkLst>
            <pc:docMk/>
            <pc:sldMk cId="1824200421" sldId="385"/>
            <ac:spMk id="16" creationId="{25E336AB-60F3-4D32-948E-518BAC51A397}"/>
          </ac:spMkLst>
        </pc:spChg>
        <pc:spChg chg="add del mod">
          <ac:chgData name="Sergey Parshin" userId="33371af5f60a0596" providerId="LiveId" clId="{35DFA75A-96B0-4D17-91BA-928D53D9C754}" dt="2019-10-16T22:01:51.187" v="12624" actId="478"/>
          <ac:spMkLst>
            <pc:docMk/>
            <pc:sldMk cId="1824200421" sldId="385"/>
            <ac:spMk id="17" creationId="{3CEA8634-AE1A-471B-B8DF-CDC4132274CE}"/>
          </ac:spMkLst>
        </pc:spChg>
        <pc:spChg chg="add del mod">
          <ac:chgData name="Sergey Parshin" userId="33371af5f60a0596" providerId="LiveId" clId="{35DFA75A-96B0-4D17-91BA-928D53D9C754}" dt="2019-10-16T22:01:47.932" v="12623" actId="478"/>
          <ac:spMkLst>
            <pc:docMk/>
            <pc:sldMk cId="1824200421" sldId="385"/>
            <ac:spMk id="18" creationId="{298EC418-7DE8-49A2-AFF7-C13AEF6F557B}"/>
          </ac:spMkLst>
        </pc:spChg>
        <pc:picChg chg="add del">
          <ac:chgData name="Sergey Parshin" userId="33371af5f60a0596" providerId="LiveId" clId="{35DFA75A-96B0-4D17-91BA-928D53D9C754}" dt="2019-10-16T15:52:34.202" v="11459"/>
          <ac:picMkLst>
            <pc:docMk/>
            <pc:sldMk cId="1824200421" sldId="385"/>
            <ac:picMk id="4" creationId="{85CA7A2E-6C2B-4714-9017-FF6C3D264D53}"/>
          </ac:picMkLst>
        </pc:picChg>
        <pc:picChg chg="add mod">
          <ac:chgData name="Sergey Parshin" userId="33371af5f60a0596" providerId="LiveId" clId="{35DFA75A-96B0-4D17-91BA-928D53D9C754}" dt="2019-10-16T15:56:07.692" v="11560" actId="1035"/>
          <ac:picMkLst>
            <pc:docMk/>
            <pc:sldMk cId="1824200421" sldId="385"/>
            <ac:picMk id="5" creationId="{238E246A-0B3C-4A69-9CC0-C1440663B447}"/>
          </ac:picMkLst>
        </pc:picChg>
        <pc:cxnChg chg="add mod">
          <ac:chgData name="Sergey Parshin" userId="33371af5f60a0596" providerId="LiveId" clId="{35DFA75A-96B0-4D17-91BA-928D53D9C754}" dt="2019-10-16T21:59:26.773" v="12613" actId="14100"/>
          <ac:cxnSpMkLst>
            <pc:docMk/>
            <pc:sldMk cId="1824200421" sldId="385"/>
            <ac:cxnSpMk id="7" creationId="{3CEF5723-B65D-42A7-B126-D3C3AAC3F49D}"/>
          </ac:cxnSpMkLst>
        </pc:cxnChg>
        <pc:cxnChg chg="add mod">
          <ac:chgData name="Sergey Parshin" userId="33371af5f60a0596" providerId="LiveId" clId="{35DFA75A-96B0-4D17-91BA-928D53D9C754}" dt="2019-10-16T21:54:15.567" v="12508" actId="404"/>
          <ac:cxnSpMkLst>
            <pc:docMk/>
            <pc:sldMk cId="1824200421" sldId="385"/>
            <ac:cxnSpMk id="10" creationId="{F09F3FE7-1DCA-44D1-881E-B8997C9C55AD}"/>
          </ac:cxnSpMkLst>
        </pc:cxnChg>
        <pc:cxnChg chg="add mod">
          <ac:chgData name="Sergey Parshin" userId="33371af5f60a0596" providerId="LiveId" clId="{35DFA75A-96B0-4D17-91BA-928D53D9C754}" dt="2019-10-16T21:59:30.229" v="12614" actId="14100"/>
          <ac:cxnSpMkLst>
            <pc:docMk/>
            <pc:sldMk cId="1824200421" sldId="385"/>
            <ac:cxnSpMk id="11" creationId="{610A9D88-A3CA-40E4-B962-DC3302498464}"/>
          </ac:cxnSpMkLst>
        </pc:cxnChg>
        <pc:cxnChg chg="add del">
          <ac:chgData name="Sergey Parshin" userId="33371af5f60a0596" providerId="LiveId" clId="{35DFA75A-96B0-4D17-91BA-928D53D9C754}" dt="2019-10-16T16:01:20.965" v="11815"/>
          <ac:cxnSpMkLst>
            <pc:docMk/>
            <pc:sldMk cId="1824200421" sldId="385"/>
            <ac:cxnSpMk id="12" creationId="{286A4A86-66BE-4A59-92FB-C10FF7B1517A}"/>
          </ac:cxnSpMkLst>
        </pc:cxnChg>
        <pc:cxnChg chg="add mod">
          <ac:chgData name="Sergey Parshin" userId="33371af5f60a0596" providerId="LiveId" clId="{35DFA75A-96B0-4D17-91BA-928D53D9C754}" dt="2019-10-16T21:59:34.053" v="12615" actId="14100"/>
          <ac:cxnSpMkLst>
            <pc:docMk/>
            <pc:sldMk cId="1824200421" sldId="385"/>
            <ac:cxnSpMk id="15" creationId="{013A70AF-D388-46DC-94A9-0B1207ED96FF}"/>
          </ac:cxnSpMkLst>
        </pc:cxnChg>
        <pc:cxnChg chg="add mod">
          <ac:chgData name="Sergey Parshin" userId="33371af5f60a0596" providerId="LiveId" clId="{35DFA75A-96B0-4D17-91BA-928D53D9C754}" dt="2019-10-16T16:15:55.657" v="12431" actId="14100"/>
          <ac:cxnSpMkLst>
            <pc:docMk/>
            <pc:sldMk cId="1824200421" sldId="385"/>
            <ac:cxnSpMk id="20" creationId="{77076572-D5FB-4524-A4D8-8FBEF88A4987}"/>
          </ac:cxnSpMkLst>
        </pc:cxnChg>
        <pc:cxnChg chg="add mod">
          <ac:chgData name="Sergey Parshin" userId="33371af5f60a0596" providerId="LiveId" clId="{35DFA75A-96B0-4D17-91BA-928D53D9C754}" dt="2019-10-16T16:16:08.290" v="12484" actId="1038"/>
          <ac:cxnSpMkLst>
            <pc:docMk/>
            <pc:sldMk cId="1824200421" sldId="385"/>
            <ac:cxnSpMk id="22" creationId="{4F5476AF-22E3-48B8-8243-E2811DB6196E}"/>
          </ac:cxnSpMkLst>
        </pc:cxnChg>
      </pc:sldChg>
      <pc:sldChg chg="modSp add">
        <pc:chgData name="Sergey Parshin" userId="33371af5f60a0596" providerId="LiveId" clId="{35DFA75A-96B0-4D17-91BA-928D53D9C754}" dt="2019-10-19T00:29:51.887" v="12831" actId="6549"/>
        <pc:sldMkLst>
          <pc:docMk/>
          <pc:sldMk cId="2217316949" sldId="389"/>
        </pc:sldMkLst>
        <pc:spChg chg="mod">
          <ac:chgData name="Sergey Parshin" userId="33371af5f60a0596" providerId="LiveId" clId="{35DFA75A-96B0-4D17-91BA-928D53D9C754}" dt="2019-10-19T00:29:44.838" v="12830" actId="20577"/>
          <ac:spMkLst>
            <pc:docMk/>
            <pc:sldMk cId="2217316949" sldId="389"/>
            <ac:spMk id="2" creationId="{285E8DAE-ED55-4B14-8B5D-D8278B1717DF}"/>
          </ac:spMkLst>
        </pc:spChg>
        <pc:spChg chg="mod">
          <ac:chgData name="Sergey Parshin" userId="33371af5f60a0596" providerId="LiveId" clId="{35DFA75A-96B0-4D17-91BA-928D53D9C754}" dt="2019-10-19T00:29:51.887" v="12831" actId="6549"/>
          <ac:spMkLst>
            <pc:docMk/>
            <pc:sldMk cId="2217316949" sldId="389"/>
            <ac:spMk id="3" creationId="{C41B22DD-D832-4E28-884B-5DC6D672675E}"/>
          </ac:spMkLst>
        </pc:spChg>
      </pc:sldChg>
      <pc:sldChg chg="addSp delSp modSp add">
        <pc:chgData name="Sergey Parshin" userId="33371af5f60a0596" providerId="LiveId" clId="{35DFA75A-96B0-4D17-91BA-928D53D9C754}" dt="2019-10-19T01:09:13.587" v="12854" actId="1037"/>
        <pc:sldMkLst>
          <pc:docMk/>
          <pc:sldMk cId="989007109" sldId="390"/>
        </pc:sldMkLst>
        <pc:spChg chg="mod">
          <ac:chgData name="Sergey Parshin" userId="33371af5f60a0596" providerId="LiveId" clId="{35DFA75A-96B0-4D17-91BA-928D53D9C754}" dt="2019-10-19T00:53:25.566" v="12849" actId="27636"/>
          <ac:spMkLst>
            <pc:docMk/>
            <pc:sldMk cId="989007109" sldId="390"/>
            <ac:spMk id="2" creationId="{722397FA-0470-4F66-B380-79138FA5D28B}"/>
          </ac:spMkLst>
        </pc:spChg>
        <pc:spChg chg="del">
          <ac:chgData name="Sergey Parshin" userId="33371af5f60a0596" providerId="LiveId" clId="{35DFA75A-96B0-4D17-91BA-928D53D9C754}" dt="2019-10-19T00:53:27.947" v="12850" actId="478"/>
          <ac:spMkLst>
            <pc:docMk/>
            <pc:sldMk cId="989007109" sldId="390"/>
            <ac:spMk id="3" creationId="{5E03D0B8-E102-4811-8054-D8ECE11B9A2E}"/>
          </ac:spMkLst>
        </pc:spChg>
        <pc:picChg chg="add mod">
          <ac:chgData name="Sergey Parshin" userId="33371af5f60a0596" providerId="LiveId" clId="{35DFA75A-96B0-4D17-91BA-928D53D9C754}" dt="2019-10-19T01:09:13.587" v="12854" actId="1037"/>
          <ac:picMkLst>
            <pc:docMk/>
            <pc:sldMk cId="989007109" sldId="390"/>
            <ac:picMk id="4" creationId="{FF1B2E22-BA4B-4DB5-829E-60130752BDC0}"/>
          </ac:picMkLst>
        </pc:picChg>
      </pc:sldChg>
      <pc:sldChg chg="add del">
        <pc:chgData name="Sergey Parshin" userId="33371af5f60a0596" providerId="LiveId" clId="{35DFA75A-96B0-4D17-91BA-928D53D9C754}" dt="2019-10-19T00:47:51.403" v="12833"/>
        <pc:sldMkLst>
          <pc:docMk/>
          <pc:sldMk cId="2439963394" sldId="390"/>
        </pc:sldMkLst>
      </pc:sldChg>
      <pc:sldChg chg="addSp delSp add">
        <pc:chgData name="Sergey Parshin" userId="33371af5f60a0596" providerId="LiveId" clId="{35DFA75A-96B0-4D17-91BA-928D53D9C754}" dt="2019-10-19T01:11:09.668" v="12857"/>
        <pc:sldMkLst>
          <pc:docMk/>
          <pc:sldMk cId="1245747451" sldId="391"/>
        </pc:sldMkLst>
        <pc:picChg chg="add">
          <ac:chgData name="Sergey Parshin" userId="33371af5f60a0596" providerId="LiveId" clId="{35DFA75A-96B0-4D17-91BA-928D53D9C754}" dt="2019-10-19T01:11:09.668" v="12857"/>
          <ac:picMkLst>
            <pc:docMk/>
            <pc:sldMk cId="1245747451" sldId="391"/>
            <ac:picMk id="3" creationId="{AA958E32-725C-4DDC-9409-52873DFA298E}"/>
          </ac:picMkLst>
        </pc:picChg>
        <pc:picChg chg="del">
          <ac:chgData name="Sergey Parshin" userId="33371af5f60a0596" providerId="LiveId" clId="{35DFA75A-96B0-4D17-91BA-928D53D9C754}" dt="2019-10-19T01:09:25.014" v="12856" actId="478"/>
          <ac:picMkLst>
            <pc:docMk/>
            <pc:sldMk cId="1245747451" sldId="391"/>
            <ac:picMk id="4" creationId="{FF1B2E22-BA4B-4DB5-829E-60130752BDC0}"/>
          </ac:picMkLst>
        </pc:picChg>
      </pc:sldChg>
      <pc:sldChg chg="addSp delSp modSp add">
        <pc:chgData name="Sergey Parshin" userId="33371af5f60a0596" providerId="LiveId" clId="{35DFA75A-96B0-4D17-91BA-928D53D9C754}" dt="2019-10-19T01:12:44.098" v="12868" actId="1076"/>
        <pc:sldMkLst>
          <pc:docMk/>
          <pc:sldMk cId="529262372" sldId="392"/>
        </pc:sldMkLst>
        <pc:spChg chg="mod">
          <ac:chgData name="Sergey Parshin" userId="33371af5f60a0596" providerId="LiveId" clId="{35DFA75A-96B0-4D17-91BA-928D53D9C754}" dt="2019-10-19T01:12:05.307" v="12865" actId="20577"/>
          <ac:spMkLst>
            <pc:docMk/>
            <pc:sldMk cId="529262372" sldId="392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2:06.994" v="12866" actId="478"/>
          <ac:picMkLst>
            <pc:docMk/>
            <pc:sldMk cId="529262372" sldId="392"/>
            <ac:picMk id="3" creationId="{AA958E32-725C-4DDC-9409-52873DFA298E}"/>
          </ac:picMkLst>
        </pc:picChg>
        <pc:picChg chg="add mod">
          <ac:chgData name="Sergey Parshin" userId="33371af5f60a0596" providerId="LiveId" clId="{35DFA75A-96B0-4D17-91BA-928D53D9C754}" dt="2019-10-19T01:12:44.098" v="12868" actId="1076"/>
          <ac:picMkLst>
            <pc:docMk/>
            <pc:sldMk cId="529262372" sldId="392"/>
            <ac:picMk id="4" creationId="{531993C1-8D16-4295-A84B-8085163C1E72}"/>
          </ac:picMkLst>
        </pc:picChg>
      </pc:sldChg>
      <pc:sldChg chg="add del">
        <pc:chgData name="Sergey Parshin" userId="33371af5f60a0596" providerId="LiveId" clId="{35DFA75A-96B0-4D17-91BA-928D53D9C754}" dt="2019-10-19T01:13:03.227" v="12870"/>
        <pc:sldMkLst>
          <pc:docMk/>
          <pc:sldMk cId="1919185229" sldId="393"/>
        </pc:sldMkLst>
      </pc:sldChg>
      <pc:sldChg chg="addSp delSp modSp add">
        <pc:chgData name="Sergey Parshin" userId="33371af5f60a0596" providerId="LiveId" clId="{35DFA75A-96B0-4D17-91BA-928D53D9C754}" dt="2019-10-19T01:14:20.717" v="12874" actId="167"/>
        <pc:sldMkLst>
          <pc:docMk/>
          <pc:sldMk cId="2873719228" sldId="393"/>
        </pc:sldMkLst>
        <pc:picChg chg="add ord">
          <ac:chgData name="Sergey Parshin" userId="33371af5f60a0596" providerId="LiveId" clId="{35DFA75A-96B0-4D17-91BA-928D53D9C754}" dt="2019-10-19T01:14:20.717" v="12874" actId="167"/>
          <ac:picMkLst>
            <pc:docMk/>
            <pc:sldMk cId="2873719228" sldId="393"/>
            <ac:picMk id="3" creationId="{A1784707-54E1-41A2-BDF0-CC6E781AF418}"/>
          </ac:picMkLst>
        </pc:picChg>
        <pc:picChg chg="del">
          <ac:chgData name="Sergey Parshin" userId="33371af5f60a0596" providerId="LiveId" clId="{35DFA75A-96B0-4D17-91BA-928D53D9C754}" dt="2019-10-19T01:13:16.281" v="12872" actId="478"/>
          <ac:picMkLst>
            <pc:docMk/>
            <pc:sldMk cId="2873719228" sldId="393"/>
            <ac:picMk id="4" creationId="{531993C1-8D16-4295-A84B-8085163C1E72}"/>
          </ac:picMkLst>
        </pc:picChg>
      </pc:sldChg>
      <pc:sldChg chg="addSp delSp add">
        <pc:chgData name="Sergey Parshin" userId="33371af5f60a0596" providerId="LiveId" clId="{35DFA75A-96B0-4D17-91BA-928D53D9C754}" dt="2019-10-19T01:16:03.316" v="12885"/>
        <pc:sldMkLst>
          <pc:docMk/>
          <pc:sldMk cId="2718164886" sldId="394"/>
        </pc:sldMkLst>
        <pc:picChg chg="del">
          <ac:chgData name="Sergey Parshin" userId="33371af5f60a0596" providerId="LiveId" clId="{35DFA75A-96B0-4D17-91BA-928D53D9C754}" dt="2019-10-19T01:15:21.496" v="12876" actId="478"/>
          <ac:picMkLst>
            <pc:docMk/>
            <pc:sldMk cId="2718164886" sldId="394"/>
            <ac:picMk id="3" creationId="{A1784707-54E1-41A2-BDF0-CC6E781AF418}"/>
          </ac:picMkLst>
        </pc:picChg>
        <pc:picChg chg="add del">
          <ac:chgData name="Sergey Parshin" userId="33371af5f60a0596" providerId="LiveId" clId="{35DFA75A-96B0-4D17-91BA-928D53D9C754}" dt="2019-10-19T01:15:24.856" v="12878"/>
          <ac:picMkLst>
            <pc:docMk/>
            <pc:sldMk cId="2718164886" sldId="394"/>
            <ac:picMk id="4" creationId="{6CE617CB-B3B6-492E-8360-3D00A508B7A0}"/>
          </ac:picMkLst>
        </pc:picChg>
        <pc:picChg chg="add del">
          <ac:chgData name="Sergey Parshin" userId="33371af5f60a0596" providerId="LiveId" clId="{35DFA75A-96B0-4D17-91BA-928D53D9C754}" dt="2019-10-19T01:15:30.296" v="12880"/>
          <ac:picMkLst>
            <pc:docMk/>
            <pc:sldMk cId="2718164886" sldId="394"/>
            <ac:picMk id="5" creationId="{09F307EF-9BCA-474A-9427-33E52EFC025E}"/>
          </ac:picMkLst>
        </pc:picChg>
        <pc:picChg chg="add del">
          <ac:chgData name="Sergey Parshin" userId="33371af5f60a0596" providerId="LiveId" clId="{35DFA75A-96B0-4D17-91BA-928D53D9C754}" dt="2019-10-19T01:15:38.497" v="12882"/>
          <ac:picMkLst>
            <pc:docMk/>
            <pc:sldMk cId="2718164886" sldId="394"/>
            <ac:picMk id="6" creationId="{F88E2DCD-D9FB-49F9-98CD-C08107570C6B}"/>
          </ac:picMkLst>
        </pc:picChg>
        <pc:picChg chg="add del">
          <ac:chgData name="Sergey Parshin" userId="33371af5f60a0596" providerId="LiveId" clId="{35DFA75A-96B0-4D17-91BA-928D53D9C754}" dt="2019-10-19T01:15:57.079" v="12884"/>
          <ac:picMkLst>
            <pc:docMk/>
            <pc:sldMk cId="2718164886" sldId="394"/>
            <ac:picMk id="7" creationId="{F5E64526-B69E-480B-AD44-A97B72B6255F}"/>
          </ac:picMkLst>
        </pc:picChg>
        <pc:picChg chg="add">
          <ac:chgData name="Sergey Parshin" userId="33371af5f60a0596" providerId="LiveId" clId="{35DFA75A-96B0-4D17-91BA-928D53D9C754}" dt="2019-10-19T01:16:03.316" v="12885"/>
          <ac:picMkLst>
            <pc:docMk/>
            <pc:sldMk cId="2718164886" sldId="394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17:36.062" v="12892" actId="1076"/>
        <pc:sldMkLst>
          <pc:docMk/>
          <pc:sldMk cId="1097688901" sldId="395"/>
        </pc:sldMkLst>
        <pc:picChg chg="add mod">
          <ac:chgData name="Sergey Parshin" userId="33371af5f60a0596" providerId="LiveId" clId="{35DFA75A-96B0-4D17-91BA-928D53D9C754}" dt="2019-10-19T01:17:36.062" v="12892" actId="1076"/>
          <ac:picMkLst>
            <pc:docMk/>
            <pc:sldMk cId="1097688901" sldId="395"/>
            <ac:picMk id="3" creationId="{CDA5372F-83C3-4458-8994-52B902A35CD3}"/>
          </ac:picMkLst>
        </pc:picChg>
        <pc:picChg chg="del mod">
          <ac:chgData name="Sergey Parshin" userId="33371af5f60a0596" providerId="LiveId" clId="{35DFA75A-96B0-4D17-91BA-928D53D9C754}" dt="2019-10-19T01:17:19.919" v="12889" actId="478"/>
          <ac:picMkLst>
            <pc:docMk/>
            <pc:sldMk cId="1097688901" sldId="395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22:18.891" v="12942" actId="14100"/>
        <pc:sldMkLst>
          <pc:docMk/>
          <pc:sldMk cId="72554680" sldId="396"/>
        </pc:sldMkLst>
        <pc:spChg chg="mod">
          <ac:chgData name="Sergey Parshin" userId="33371af5f60a0596" providerId="LiveId" clId="{35DFA75A-96B0-4D17-91BA-928D53D9C754}" dt="2019-10-19T01:18:37.718" v="12918" actId="20577"/>
          <ac:spMkLst>
            <pc:docMk/>
            <pc:sldMk cId="72554680" sldId="396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7:44.110" v="12894" actId="478"/>
          <ac:picMkLst>
            <pc:docMk/>
            <pc:sldMk cId="72554680" sldId="396"/>
            <ac:picMk id="3" creationId="{CDA5372F-83C3-4458-8994-52B902A35CD3}"/>
          </ac:picMkLst>
        </pc:picChg>
        <pc:picChg chg="add del">
          <ac:chgData name="Sergey Parshin" userId="33371af5f60a0596" providerId="LiveId" clId="{35DFA75A-96B0-4D17-91BA-928D53D9C754}" dt="2019-10-19T01:18:55.293" v="12920"/>
          <ac:picMkLst>
            <pc:docMk/>
            <pc:sldMk cId="72554680" sldId="396"/>
            <ac:picMk id="4" creationId="{D1824DB3-F4B5-48D6-B165-542A8D6BEEB5}"/>
          </ac:picMkLst>
        </pc:picChg>
        <pc:picChg chg="add mod">
          <ac:chgData name="Sergey Parshin" userId="33371af5f60a0596" providerId="LiveId" clId="{35DFA75A-96B0-4D17-91BA-928D53D9C754}" dt="2019-10-19T01:22:10.074" v="12940" actId="14100"/>
          <ac:picMkLst>
            <pc:docMk/>
            <pc:sldMk cId="72554680" sldId="396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2:18.891" v="12942" actId="14100"/>
          <ac:picMkLst>
            <pc:docMk/>
            <pc:sldMk cId="72554680" sldId="396"/>
            <ac:picMk id="6" creationId="{AD9D0932-3698-476C-9E72-EE0A0F75D628}"/>
          </ac:picMkLst>
        </pc:picChg>
      </pc:sldChg>
      <pc:sldChg chg="addSp delSp modSp add ord">
        <pc:chgData name="Sergey Parshin" userId="33371af5f60a0596" providerId="LiveId" clId="{35DFA75A-96B0-4D17-91BA-928D53D9C754}" dt="2019-10-19T01:25:11.864" v="12950" actId="1076"/>
        <pc:sldMkLst>
          <pc:docMk/>
          <pc:sldMk cId="467697975" sldId="397"/>
        </pc:sldMkLst>
        <pc:picChg chg="add del">
          <ac:chgData name="Sergey Parshin" userId="33371af5f60a0596" providerId="LiveId" clId="{35DFA75A-96B0-4D17-91BA-928D53D9C754}" dt="2019-10-19T01:20:10.677" v="12927"/>
          <ac:picMkLst>
            <pc:docMk/>
            <pc:sldMk cId="467697975" sldId="397"/>
            <ac:picMk id="3" creationId="{1FCBEA95-15ED-4447-B574-EF6394A1A595}"/>
          </ac:picMkLst>
        </pc:picChg>
        <pc:picChg chg="add del mod">
          <ac:chgData name="Sergey Parshin" userId="33371af5f60a0596" providerId="LiveId" clId="{35DFA75A-96B0-4D17-91BA-928D53D9C754}" dt="2019-10-19T01:21:58.871" v="12937"/>
          <ac:picMkLst>
            <pc:docMk/>
            <pc:sldMk cId="467697975" sldId="397"/>
            <ac:picMk id="4" creationId="{220829E0-1801-4F34-96A0-8B37ECEEC3C6}"/>
          </ac:picMkLst>
        </pc:picChg>
        <pc:picChg chg="del">
          <ac:chgData name="Sergey Parshin" userId="33371af5f60a0596" providerId="LiveId" clId="{35DFA75A-96B0-4D17-91BA-928D53D9C754}" dt="2019-10-19T01:20:04.421" v="12925" actId="478"/>
          <ac:picMkLst>
            <pc:docMk/>
            <pc:sldMk cId="467697975" sldId="397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3:42.010" v="12946" actId="1076"/>
          <ac:picMkLst>
            <pc:docMk/>
            <pc:sldMk cId="467697975" sldId="397"/>
            <ac:picMk id="6" creationId="{9C7CC9BE-7518-4A77-891B-910309B144CE}"/>
          </ac:picMkLst>
        </pc:picChg>
        <pc:picChg chg="add mod">
          <ac:chgData name="Sergey Parshin" userId="33371af5f60a0596" providerId="LiveId" clId="{35DFA75A-96B0-4D17-91BA-928D53D9C754}" dt="2019-10-19T01:25:11.864" v="12950" actId="1076"/>
          <ac:picMkLst>
            <pc:docMk/>
            <pc:sldMk cId="467697975" sldId="397"/>
            <ac:picMk id="7" creationId="{9DFD00BE-A5C5-4EDB-9EC5-E57AE47FDC1D}"/>
          </ac:picMkLst>
        </pc:picChg>
      </pc:sldChg>
      <pc:sldChg chg="addSp modSp add">
        <pc:chgData name="Sergey Parshin" userId="33371af5f60a0596" providerId="LiveId" clId="{35DFA75A-96B0-4D17-91BA-928D53D9C754}" dt="2019-10-19T01:21:33.107" v="12935" actId="1076"/>
        <pc:sldMkLst>
          <pc:docMk/>
          <pc:sldMk cId="668422435" sldId="398"/>
        </pc:sldMkLst>
        <pc:picChg chg="add mod">
          <ac:chgData name="Sergey Parshin" userId="33371af5f60a0596" providerId="LiveId" clId="{35DFA75A-96B0-4D17-91BA-928D53D9C754}" dt="2019-10-19T01:21:33.107" v="12935" actId="1076"/>
          <ac:picMkLst>
            <pc:docMk/>
            <pc:sldMk cId="668422435" sldId="398"/>
            <ac:picMk id="3" creationId="{30858917-B7F1-4EF8-8C2C-1BCB3E903AAE}"/>
          </ac:picMkLst>
        </pc:picChg>
        <pc:picChg chg="mod">
          <ac:chgData name="Sergey Parshin" userId="33371af5f60a0596" providerId="LiveId" clId="{35DFA75A-96B0-4D17-91BA-928D53D9C754}" dt="2019-10-19T01:21:06.323" v="12932" actId="1076"/>
          <ac:picMkLst>
            <pc:docMk/>
            <pc:sldMk cId="668422435" sldId="398"/>
            <ac:picMk id="4" creationId="{220829E0-1801-4F34-96A0-8B37ECEEC3C6}"/>
          </ac:picMkLst>
        </pc:picChg>
      </pc:sldChg>
      <pc:sldChg chg="addSp delSp modSp add">
        <pc:chgData name="Sergey Parshin" userId="33371af5f60a0596" providerId="LiveId" clId="{35DFA75A-96B0-4D17-91BA-928D53D9C754}" dt="2019-10-19T01:28:14.758" v="12969" actId="1076"/>
        <pc:sldMkLst>
          <pc:docMk/>
          <pc:sldMk cId="4024882704" sldId="399"/>
        </pc:sldMkLst>
        <pc:picChg chg="add mod">
          <ac:chgData name="Sergey Parshin" userId="33371af5f60a0596" providerId="LiveId" clId="{35DFA75A-96B0-4D17-91BA-928D53D9C754}" dt="2019-10-19T01:27:19.176" v="12963" actId="14100"/>
          <ac:picMkLst>
            <pc:docMk/>
            <pc:sldMk cId="4024882704" sldId="399"/>
            <ac:picMk id="3" creationId="{F4A39785-EA8A-416B-8385-4AC6A39045D3}"/>
          </ac:picMkLst>
        </pc:picChg>
        <pc:picChg chg="add mod">
          <ac:chgData name="Sergey Parshin" userId="33371af5f60a0596" providerId="LiveId" clId="{35DFA75A-96B0-4D17-91BA-928D53D9C754}" dt="2019-10-19T01:27:13.920" v="12962" actId="14100"/>
          <ac:picMkLst>
            <pc:docMk/>
            <pc:sldMk cId="4024882704" sldId="399"/>
            <ac:picMk id="4" creationId="{8E3CA099-8E2C-4475-A89B-F1787CB113A0}"/>
          </ac:picMkLst>
        </pc:picChg>
        <pc:picChg chg="add mod ord">
          <ac:chgData name="Sergey Parshin" userId="33371af5f60a0596" providerId="LiveId" clId="{35DFA75A-96B0-4D17-91BA-928D53D9C754}" dt="2019-10-19T01:28:14.758" v="12969" actId="1076"/>
          <ac:picMkLst>
            <pc:docMk/>
            <pc:sldMk cId="4024882704" sldId="399"/>
            <ac:picMk id="5" creationId="{2CC87EDD-BD58-4241-A618-8F3F2BC9E7A3}"/>
          </ac:picMkLst>
        </pc:picChg>
        <pc:picChg chg="del">
          <ac:chgData name="Sergey Parshin" userId="33371af5f60a0596" providerId="LiveId" clId="{35DFA75A-96B0-4D17-91BA-928D53D9C754}" dt="2019-10-19T01:25:56.361" v="12952" actId="478"/>
          <ac:picMkLst>
            <pc:docMk/>
            <pc:sldMk cId="4024882704" sldId="399"/>
            <ac:picMk id="6" creationId="{9C7CC9BE-7518-4A77-891B-910309B144CE}"/>
          </ac:picMkLst>
        </pc:picChg>
        <pc:picChg chg="del">
          <ac:chgData name="Sergey Parshin" userId="33371af5f60a0596" providerId="LiveId" clId="{35DFA75A-96B0-4D17-91BA-928D53D9C754}" dt="2019-10-19T01:25:58.496" v="12953" actId="478"/>
          <ac:picMkLst>
            <pc:docMk/>
            <pc:sldMk cId="4024882704" sldId="399"/>
            <ac:picMk id="7" creationId="{9DFD00BE-A5C5-4EDB-9EC5-E57AE47FDC1D}"/>
          </ac:picMkLst>
        </pc:picChg>
      </pc:sldChg>
      <pc:sldChg chg="addSp delSp modSp add">
        <pc:chgData name="Sergey Parshin" userId="33371af5f60a0596" providerId="LiveId" clId="{35DFA75A-96B0-4D17-91BA-928D53D9C754}" dt="2019-10-19T01:29:04.526" v="12976" actId="1076"/>
        <pc:sldMkLst>
          <pc:docMk/>
          <pc:sldMk cId="1747603071" sldId="400"/>
        </pc:sldMkLst>
        <pc:picChg chg="del">
          <ac:chgData name="Sergey Parshin" userId="33371af5f60a0596" providerId="LiveId" clId="{35DFA75A-96B0-4D17-91BA-928D53D9C754}" dt="2019-10-19T01:28:35.951" v="12971" actId="478"/>
          <ac:picMkLst>
            <pc:docMk/>
            <pc:sldMk cId="1747603071" sldId="400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8:36.688" v="12972" actId="478"/>
          <ac:picMkLst>
            <pc:docMk/>
            <pc:sldMk cId="1747603071" sldId="400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8:37.174" v="12973" actId="478"/>
          <ac:picMkLst>
            <pc:docMk/>
            <pc:sldMk cId="1747603071" sldId="400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29:04.526" v="12976" actId="1076"/>
          <ac:picMkLst>
            <pc:docMk/>
            <pc:sldMk cId="1747603071" sldId="400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0:44.117" v="12990" actId="14100"/>
        <pc:sldMkLst>
          <pc:docMk/>
          <pc:sldMk cId="3599952220" sldId="401"/>
        </pc:sldMkLst>
        <pc:picChg chg="del">
          <ac:chgData name="Sergey Parshin" userId="33371af5f60a0596" providerId="LiveId" clId="{35DFA75A-96B0-4D17-91BA-928D53D9C754}" dt="2019-10-19T01:29:22.888" v="12978" actId="478"/>
          <ac:picMkLst>
            <pc:docMk/>
            <pc:sldMk cId="3599952220" sldId="401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9:23.360" v="12979" actId="478"/>
          <ac:picMkLst>
            <pc:docMk/>
            <pc:sldMk cId="3599952220" sldId="401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9:23.846" v="12980" actId="478"/>
          <ac:picMkLst>
            <pc:docMk/>
            <pc:sldMk cId="3599952220" sldId="401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30:44.117" v="12990" actId="14100"/>
          <ac:picMkLst>
            <pc:docMk/>
            <pc:sldMk cId="3599952220" sldId="401"/>
            <ac:picMk id="6" creationId="{C41A8B9B-111C-4CB9-8A12-273EF794DB21}"/>
          </ac:picMkLst>
        </pc:picChg>
        <pc:picChg chg="add mod ord">
          <ac:chgData name="Sergey Parshin" userId="33371af5f60a0596" providerId="LiveId" clId="{35DFA75A-96B0-4D17-91BA-928D53D9C754}" dt="2019-10-19T01:30:31.627" v="12987" actId="167"/>
          <ac:picMkLst>
            <pc:docMk/>
            <pc:sldMk cId="3599952220" sldId="401"/>
            <ac:picMk id="7" creationId="{4BE1B5C5-D79A-4800-8031-5C9C06D7C93A}"/>
          </ac:picMkLst>
        </pc:picChg>
      </pc:sldChg>
      <pc:sldChg chg="addSp delSp modSp add">
        <pc:chgData name="Sergey Parshin" userId="33371af5f60a0596" providerId="LiveId" clId="{35DFA75A-96B0-4D17-91BA-928D53D9C754}" dt="2019-10-19T01:32:36.004" v="13001" actId="1076"/>
        <pc:sldMkLst>
          <pc:docMk/>
          <pc:sldMk cId="584639398" sldId="402"/>
        </pc:sldMkLst>
        <pc:spChg chg="mod">
          <ac:chgData name="Sergey Parshin" userId="33371af5f60a0596" providerId="LiveId" clId="{35DFA75A-96B0-4D17-91BA-928D53D9C754}" dt="2019-10-19T01:31:19.221" v="12994" actId="20577"/>
          <ac:spMkLst>
            <pc:docMk/>
            <pc:sldMk cId="584639398" sldId="402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1:48.700" v="12998" actId="1076"/>
          <ac:picMkLst>
            <pc:docMk/>
            <pc:sldMk cId="584639398" sldId="402"/>
            <ac:picMk id="3" creationId="{C847AA49-078B-4CBA-9A85-56F959D6965F}"/>
          </ac:picMkLst>
        </pc:picChg>
        <pc:picChg chg="add mod">
          <ac:chgData name="Sergey Parshin" userId="33371af5f60a0596" providerId="LiveId" clId="{35DFA75A-96B0-4D17-91BA-928D53D9C754}" dt="2019-10-19T01:32:36.004" v="13001" actId="1076"/>
          <ac:picMkLst>
            <pc:docMk/>
            <pc:sldMk cId="584639398" sldId="402"/>
            <ac:picMk id="4" creationId="{2C1C0DAB-B875-4993-99E6-7D601E6FA7F6}"/>
          </ac:picMkLst>
        </pc:picChg>
        <pc:picChg chg="del">
          <ac:chgData name="Sergey Parshin" userId="33371af5f60a0596" providerId="LiveId" clId="{35DFA75A-96B0-4D17-91BA-928D53D9C754}" dt="2019-10-19T01:31:21.629" v="12995" actId="478"/>
          <ac:picMkLst>
            <pc:docMk/>
            <pc:sldMk cId="584639398" sldId="402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3:16.907" v="13006" actId="14100"/>
        <pc:sldMkLst>
          <pc:docMk/>
          <pc:sldMk cId="776303003" sldId="403"/>
        </pc:sldMkLst>
        <pc:picChg chg="del">
          <ac:chgData name="Sergey Parshin" userId="33371af5f60a0596" providerId="LiveId" clId="{35DFA75A-96B0-4D17-91BA-928D53D9C754}" dt="2019-10-19T01:32:42.652" v="13003" actId="478"/>
          <ac:picMkLst>
            <pc:docMk/>
            <pc:sldMk cId="776303003" sldId="403"/>
            <ac:picMk id="3" creationId="{C847AA49-078B-4CBA-9A85-56F959D6965F}"/>
          </ac:picMkLst>
        </pc:picChg>
        <pc:picChg chg="del">
          <ac:chgData name="Sergey Parshin" userId="33371af5f60a0596" providerId="LiveId" clId="{35DFA75A-96B0-4D17-91BA-928D53D9C754}" dt="2019-10-19T01:32:44.396" v="13004" actId="478"/>
          <ac:picMkLst>
            <pc:docMk/>
            <pc:sldMk cId="776303003" sldId="403"/>
            <ac:picMk id="4" creationId="{2C1C0DAB-B875-4993-99E6-7D601E6FA7F6}"/>
          </ac:picMkLst>
        </pc:picChg>
        <pc:picChg chg="add mod">
          <ac:chgData name="Sergey Parshin" userId="33371af5f60a0596" providerId="LiveId" clId="{35DFA75A-96B0-4D17-91BA-928D53D9C754}" dt="2019-10-19T01:33:16.907" v="13006" actId="14100"/>
          <ac:picMkLst>
            <pc:docMk/>
            <pc:sldMk cId="776303003" sldId="403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4:36.707" v="13041" actId="1076"/>
        <pc:sldMkLst>
          <pc:docMk/>
          <pc:sldMk cId="536309853" sldId="404"/>
        </pc:sldMkLst>
        <pc:spChg chg="mod">
          <ac:chgData name="Sergey Parshin" userId="33371af5f60a0596" providerId="LiveId" clId="{35DFA75A-96B0-4D17-91BA-928D53D9C754}" dt="2019-10-19T01:34:11.403" v="13037" actId="20577"/>
          <ac:spMkLst>
            <pc:docMk/>
            <pc:sldMk cId="536309853" sldId="404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4:36.707" v="13041" actId="1076"/>
          <ac:picMkLst>
            <pc:docMk/>
            <pc:sldMk cId="536309853" sldId="404"/>
            <ac:picMk id="3" creationId="{B7220600-2989-43DA-95C2-D09F3C2CE990}"/>
          </ac:picMkLst>
        </pc:picChg>
        <pc:picChg chg="del">
          <ac:chgData name="Sergey Parshin" userId="33371af5f60a0596" providerId="LiveId" clId="{35DFA75A-96B0-4D17-91BA-928D53D9C754}" dt="2019-10-19T01:34:13.587" v="13038" actId="478"/>
          <ac:picMkLst>
            <pc:docMk/>
            <pc:sldMk cId="536309853" sldId="404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5:50.161" v="13058" actId="1076"/>
        <pc:sldMkLst>
          <pc:docMk/>
          <pc:sldMk cId="1014151288" sldId="405"/>
        </pc:sldMkLst>
        <pc:spChg chg="mod">
          <ac:chgData name="Sergey Parshin" userId="33371af5f60a0596" providerId="LiveId" clId="{35DFA75A-96B0-4D17-91BA-928D53D9C754}" dt="2019-10-19T01:35:38.403" v="13054" actId="20577"/>
          <ac:spMkLst>
            <pc:docMk/>
            <pc:sldMk cId="1014151288" sldId="405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35:40.689" v="13055" actId="478"/>
          <ac:picMkLst>
            <pc:docMk/>
            <pc:sldMk cId="1014151288" sldId="405"/>
            <ac:picMk id="3" creationId="{B7220600-2989-43DA-95C2-D09F3C2CE990}"/>
          </ac:picMkLst>
        </pc:picChg>
        <pc:picChg chg="add mod">
          <ac:chgData name="Sergey Parshin" userId="33371af5f60a0596" providerId="LiveId" clId="{35DFA75A-96B0-4D17-91BA-928D53D9C754}" dt="2019-10-19T01:35:50.161" v="13058" actId="1076"/>
          <ac:picMkLst>
            <pc:docMk/>
            <pc:sldMk cId="1014151288" sldId="405"/>
            <ac:picMk id="4" creationId="{628CEF5E-2900-4D60-A25B-0B766FDD8734}"/>
          </ac:picMkLst>
        </pc:picChg>
      </pc:sldChg>
      <pc:sldChg chg="addSp delSp modSp add ord">
        <pc:chgData name="Sergey Parshin" userId="33371af5f60a0596" providerId="LiveId" clId="{35DFA75A-96B0-4D17-91BA-928D53D9C754}" dt="2019-10-19T01:37:32.560" v="13068" actId="1076"/>
        <pc:sldMkLst>
          <pc:docMk/>
          <pc:sldMk cId="4197647603" sldId="406"/>
        </pc:sldMkLst>
        <pc:picChg chg="add del mod">
          <ac:chgData name="Sergey Parshin" userId="33371af5f60a0596" providerId="LiveId" clId="{35DFA75A-96B0-4D17-91BA-928D53D9C754}" dt="2019-10-19T01:36:42.592" v="13065" actId="478"/>
          <ac:picMkLst>
            <pc:docMk/>
            <pc:sldMk cId="4197647603" sldId="406"/>
            <ac:picMk id="3" creationId="{751004DA-AE80-4127-890F-5F20FE002422}"/>
          </ac:picMkLst>
        </pc:picChg>
        <pc:picChg chg="del">
          <ac:chgData name="Sergey Parshin" userId="33371af5f60a0596" providerId="LiveId" clId="{35DFA75A-96B0-4D17-91BA-928D53D9C754}" dt="2019-10-19T01:35:55.290" v="13060" actId="478"/>
          <ac:picMkLst>
            <pc:docMk/>
            <pc:sldMk cId="4197647603" sldId="406"/>
            <ac:picMk id="4" creationId="{628CEF5E-2900-4D60-A25B-0B766FDD8734}"/>
          </ac:picMkLst>
        </pc:picChg>
        <pc:picChg chg="add mod">
          <ac:chgData name="Sergey Parshin" userId="33371af5f60a0596" providerId="LiveId" clId="{35DFA75A-96B0-4D17-91BA-928D53D9C754}" dt="2019-10-19T01:37:32.560" v="13068" actId="1076"/>
          <ac:picMkLst>
            <pc:docMk/>
            <pc:sldMk cId="4197647603" sldId="406"/>
            <ac:picMk id="5" creationId="{50B82659-EFC5-4683-871B-BF93F644EFA7}"/>
          </ac:picMkLst>
        </pc:picChg>
      </pc:sldChg>
      <pc:sldChg chg="add">
        <pc:chgData name="Sergey Parshin" userId="33371af5f60a0596" providerId="LiveId" clId="{35DFA75A-96B0-4D17-91BA-928D53D9C754}" dt="2019-10-19T01:36:39.481" v="13064"/>
        <pc:sldMkLst>
          <pc:docMk/>
          <pc:sldMk cId="3824620353" sldId="407"/>
        </pc:sldMkLst>
      </pc:sldChg>
      <pc:sldChg chg="addSp delSp modSp add">
        <pc:chgData name="Sergey Parshin" userId="33371af5f60a0596" providerId="LiveId" clId="{35DFA75A-96B0-4D17-91BA-928D53D9C754}" dt="2019-10-19T01:38:13.358" v="13079"/>
        <pc:sldMkLst>
          <pc:docMk/>
          <pc:sldMk cId="234106812" sldId="408"/>
        </pc:sldMkLst>
        <pc:spChg chg="mod">
          <ac:chgData name="Sergey Parshin" userId="33371af5f60a0596" providerId="LiveId" clId="{35DFA75A-96B0-4D17-91BA-928D53D9C754}" dt="2019-10-19T01:37:41.785" v="13077" actId="20577"/>
          <ac:spMkLst>
            <pc:docMk/>
            <pc:sldMk cId="234106812" sldId="408"/>
            <ac:spMk id="2" creationId="{722397FA-0470-4F66-B380-79138FA5D28B}"/>
          </ac:spMkLst>
        </pc:spChg>
        <pc:picChg chg="add">
          <ac:chgData name="Sergey Parshin" userId="33371af5f60a0596" providerId="LiveId" clId="{35DFA75A-96B0-4D17-91BA-928D53D9C754}" dt="2019-10-19T01:38:13.358" v="13079"/>
          <ac:picMkLst>
            <pc:docMk/>
            <pc:sldMk cId="234106812" sldId="408"/>
            <ac:picMk id="3" creationId="{8DE7D582-B142-470A-8AC1-94B912A53373}"/>
          </ac:picMkLst>
        </pc:picChg>
        <pc:picChg chg="del">
          <ac:chgData name="Sergey Parshin" userId="33371af5f60a0596" providerId="LiveId" clId="{35DFA75A-96B0-4D17-91BA-928D53D9C754}" dt="2019-10-19T01:37:44.536" v="13078" actId="478"/>
          <ac:picMkLst>
            <pc:docMk/>
            <pc:sldMk cId="234106812" sldId="408"/>
            <ac:picMk id="5" creationId="{50B82659-EFC5-4683-871B-BF93F644EFA7}"/>
          </ac:picMkLst>
        </pc:picChg>
      </pc:sldChg>
      <pc:sldChg chg="addSp delSp add">
        <pc:chgData name="Sergey Parshin" userId="33371af5f60a0596" providerId="LiveId" clId="{35DFA75A-96B0-4D17-91BA-928D53D9C754}" dt="2019-10-19T01:39:13.301" v="13082"/>
        <pc:sldMkLst>
          <pc:docMk/>
          <pc:sldMk cId="2493897336" sldId="409"/>
        </pc:sldMkLst>
        <pc:picChg chg="del">
          <ac:chgData name="Sergey Parshin" userId="33371af5f60a0596" providerId="LiveId" clId="{35DFA75A-96B0-4D17-91BA-928D53D9C754}" dt="2019-10-19T01:38:23.400" v="13081" actId="478"/>
          <ac:picMkLst>
            <pc:docMk/>
            <pc:sldMk cId="2493897336" sldId="409"/>
            <ac:picMk id="3" creationId="{8DE7D582-B142-470A-8AC1-94B912A53373}"/>
          </ac:picMkLst>
        </pc:picChg>
        <pc:picChg chg="add">
          <ac:chgData name="Sergey Parshin" userId="33371af5f60a0596" providerId="LiveId" clId="{35DFA75A-96B0-4D17-91BA-928D53D9C754}" dt="2019-10-19T01:39:13.301" v="13082"/>
          <ac:picMkLst>
            <pc:docMk/>
            <pc:sldMk cId="2493897336" sldId="409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39:47.366" v="13086" actId="14100"/>
        <pc:sldMkLst>
          <pc:docMk/>
          <pc:sldMk cId="1211122792" sldId="410"/>
        </pc:sldMkLst>
        <pc:picChg chg="add mod">
          <ac:chgData name="Sergey Parshin" userId="33371af5f60a0596" providerId="LiveId" clId="{35DFA75A-96B0-4D17-91BA-928D53D9C754}" dt="2019-10-19T01:39:47.366" v="13086" actId="14100"/>
          <ac:picMkLst>
            <pc:docMk/>
            <pc:sldMk cId="1211122792" sldId="410"/>
            <ac:picMk id="3" creationId="{4424A11E-D960-4876-B057-8B4743081740}"/>
          </ac:picMkLst>
        </pc:picChg>
        <pc:picChg chg="del">
          <ac:chgData name="Sergey Parshin" userId="33371af5f60a0596" providerId="LiveId" clId="{35DFA75A-96B0-4D17-91BA-928D53D9C754}" dt="2019-10-19T01:39:20.342" v="13084" actId="478"/>
          <ac:picMkLst>
            <pc:docMk/>
            <pc:sldMk cId="1211122792" sldId="410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40:21.158" v="13091" actId="1076"/>
        <pc:sldMkLst>
          <pc:docMk/>
          <pc:sldMk cId="2387781967" sldId="411"/>
        </pc:sldMkLst>
        <pc:picChg chg="del">
          <ac:chgData name="Sergey Parshin" userId="33371af5f60a0596" providerId="LiveId" clId="{35DFA75A-96B0-4D17-91BA-928D53D9C754}" dt="2019-10-19T01:39:55.351" v="13088" actId="478"/>
          <ac:picMkLst>
            <pc:docMk/>
            <pc:sldMk cId="2387781967" sldId="411"/>
            <ac:picMk id="3" creationId="{4424A11E-D960-4876-B057-8B4743081740}"/>
          </ac:picMkLst>
        </pc:picChg>
        <pc:picChg chg="add mod">
          <ac:chgData name="Sergey Parshin" userId="33371af5f60a0596" providerId="LiveId" clId="{35DFA75A-96B0-4D17-91BA-928D53D9C754}" dt="2019-10-19T01:40:21.158" v="13091" actId="1076"/>
          <ac:picMkLst>
            <pc:docMk/>
            <pc:sldMk cId="2387781967" sldId="411"/>
            <ac:picMk id="4" creationId="{9FEB7DA8-3B33-4309-B555-D331907BD9A8}"/>
          </ac:picMkLst>
        </pc:picChg>
      </pc:sldChg>
      <pc:sldChg chg="modSp add ord">
        <pc:chgData name="Sergey Parshin" userId="33371af5f60a0596" providerId="LiveId" clId="{35DFA75A-96B0-4D17-91BA-928D53D9C754}" dt="2019-10-19T01:41:44.258" v="13111" actId="20577"/>
        <pc:sldMkLst>
          <pc:docMk/>
          <pc:sldMk cId="2541067198" sldId="412"/>
        </pc:sldMkLst>
        <pc:spChg chg="mod">
          <ac:chgData name="Sergey Parshin" userId="33371af5f60a0596" providerId="LiveId" clId="{35DFA75A-96B0-4D17-91BA-928D53D9C754}" dt="2019-10-19T01:41:44.258" v="13111" actId="20577"/>
          <ac:spMkLst>
            <pc:docMk/>
            <pc:sldMk cId="2541067198" sldId="412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1:41:08.311" v="13094" actId="2696"/>
        <pc:sldMkLst>
          <pc:docMk/>
          <pc:sldMk cId="3606154274" sldId="412"/>
        </pc:sldMkLst>
      </pc:sldChg>
      <pc:sldChg chg="add del">
        <pc:chgData name="Sergey Parshin" userId="33371af5f60a0596" providerId="LiveId" clId="{35DFA75A-96B0-4D17-91BA-928D53D9C754}" dt="2019-10-19T01:41:24.142" v="13096" actId="2696"/>
        <pc:sldMkLst>
          <pc:docMk/>
          <pc:sldMk cId="4158693407" sldId="412"/>
        </pc:sldMkLst>
      </pc:sldChg>
      <pc:sldChg chg="addSp delSp modSp add">
        <pc:chgData name="Sergey Parshin" userId="33371af5f60a0596" providerId="LiveId" clId="{35DFA75A-96B0-4D17-91BA-928D53D9C754}" dt="2019-10-19T02:00:04.359" v="13136" actId="1076"/>
        <pc:sldMkLst>
          <pc:docMk/>
          <pc:sldMk cId="3184350116" sldId="413"/>
        </pc:sldMkLst>
        <pc:picChg chg="add del mod">
          <ac:chgData name="Sergey Parshin" userId="33371af5f60a0596" providerId="LiveId" clId="{35DFA75A-96B0-4D17-91BA-928D53D9C754}" dt="2019-10-19T01:55:32.451" v="13125" actId="478"/>
          <ac:picMkLst>
            <pc:docMk/>
            <pc:sldMk cId="3184350116" sldId="413"/>
            <ac:picMk id="2" creationId="{3F2D1C0E-D122-4A85-9F8A-B123105A0170}"/>
          </ac:picMkLst>
        </pc:picChg>
        <pc:picChg chg="add del mod">
          <ac:chgData name="Sergey Parshin" userId="33371af5f60a0596" providerId="LiveId" clId="{35DFA75A-96B0-4D17-91BA-928D53D9C754}" dt="2019-10-19T01:58:11.346" v="13128" actId="478"/>
          <ac:picMkLst>
            <pc:docMk/>
            <pc:sldMk cId="3184350116" sldId="413"/>
            <ac:picMk id="3" creationId="{A9A2D77D-AC41-435F-8619-904D2A6F452A}"/>
          </ac:picMkLst>
        </pc:picChg>
        <pc:picChg chg="add mod">
          <ac:chgData name="Sergey Parshin" userId="33371af5f60a0596" providerId="LiveId" clId="{35DFA75A-96B0-4D17-91BA-928D53D9C754}" dt="2019-10-19T01:58:16.817" v="13130" actId="1076"/>
          <ac:picMkLst>
            <pc:docMk/>
            <pc:sldMk cId="3184350116" sldId="413"/>
            <ac:picMk id="4" creationId="{3B731D57-8186-4065-9E13-18544C7D7DDB}"/>
          </ac:picMkLst>
        </pc:picChg>
        <pc:picChg chg="add mod">
          <ac:chgData name="Sergey Parshin" userId="33371af5f60a0596" providerId="LiveId" clId="{35DFA75A-96B0-4D17-91BA-928D53D9C754}" dt="2019-10-19T02:00:04.359" v="13136" actId="1076"/>
          <ac:picMkLst>
            <pc:docMk/>
            <pc:sldMk cId="3184350116" sldId="413"/>
            <ac:picMk id="5" creationId="{A6780C22-B7C1-47B5-8906-0C2373BCDEC9}"/>
          </ac:picMkLst>
        </pc:picChg>
      </pc:sldChg>
      <pc:sldChg chg="add del">
        <pc:chgData name="Sergey Parshin" userId="33371af5f60a0596" providerId="LiveId" clId="{35DFA75A-96B0-4D17-91BA-928D53D9C754}" dt="2019-10-19T02:02:06.263" v="13139" actId="2696"/>
        <pc:sldMkLst>
          <pc:docMk/>
          <pc:sldMk cId="2731988133" sldId="414"/>
        </pc:sldMkLst>
      </pc:sldChg>
      <pc:sldChg chg="addSp delSp modSp add">
        <pc:chgData name="Sergey Parshin" userId="33371af5f60a0596" providerId="LiveId" clId="{35DFA75A-96B0-4D17-91BA-928D53D9C754}" dt="2019-10-19T02:07:30.066" v="13170" actId="113"/>
        <pc:sldMkLst>
          <pc:docMk/>
          <pc:sldMk cId="3787001264" sldId="414"/>
        </pc:sldMkLst>
        <pc:spChg chg="mod">
          <ac:chgData name="Sergey Parshin" userId="33371af5f60a0596" providerId="LiveId" clId="{35DFA75A-96B0-4D17-91BA-928D53D9C754}" dt="2019-10-19T02:02:29.928" v="13159" actId="14100"/>
          <ac:spMkLst>
            <pc:docMk/>
            <pc:sldMk cId="3787001264" sldId="414"/>
            <ac:spMk id="2" creationId="{D0592A49-837A-4104-815E-2D670BDA9547}"/>
          </ac:spMkLst>
        </pc:spChg>
        <pc:spChg chg="del">
          <ac:chgData name="Sergey Parshin" userId="33371af5f60a0596" providerId="LiveId" clId="{35DFA75A-96B0-4D17-91BA-928D53D9C754}" dt="2019-10-19T02:02:32.432" v="13160" actId="478"/>
          <ac:spMkLst>
            <pc:docMk/>
            <pc:sldMk cId="3787001264" sldId="414"/>
            <ac:spMk id="3" creationId="{824C07F2-D0D2-4730-AD3E-9FF5051DE331}"/>
          </ac:spMkLst>
        </pc:spChg>
        <pc:spChg chg="add mod">
          <ac:chgData name="Sergey Parshin" userId="33371af5f60a0596" providerId="LiveId" clId="{35DFA75A-96B0-4D17-91BA-928D53D9C754}" dt="2019-10-19T02:07:30.066" v="13170" actId="113"/>
          <ac:spMkLst>
            <pc:docMk/>
            <pc:sldMk cId="3787001264" sldId="414"/>
            <ac:spMk id="5" creationId="{360EE7A4-AFF1-4DBA-9DCA-1A555B23C454}"/>
          </ac:spMkLst>
        </pc:spChg>
        <pc:picChg chg="add mod">
          <ac:chgData name="Sergey Parshin" userId="33371af5f60a0596" providerId="LiveId" clId="{35DFA75A-96B0-4D17-91BA-928D53D9C754}" dt="2019-10-19T02:06:34.124" v="13164" actId="14100"/>
          <ac:picMkLst>
            <pc:docMk/>
            <pc:sldMk cId="3787001264" sldId="414"/>
            <ac:picMk id="4" creationId="{B34039ED-4DDB-4F28-B20E-DFB4779E8B45}"/>
          </ac:picMkLst>
        </pc:picChg>
      </pc:sldChg>
      <pc:sldChg chg="modSp add">
        <pc:chgData name="Sergey Parshin" userId="33371af5f60a0596" providerId="LiveId" clId="{35DFA75A-96B0-4D17-91BA-928D53D9C754}" dt="2019-10-19T02:08:10.251" v="13183" actId="20577"/>
        <pc:sldMkLst>
          <pc:docMk/>
          <pc:sldMk cId="460387799" sldId="415"/>
        </pc:sldMkLst>
        <pc:spChg chg="mod">
          <ac:chgData name="Sergey Parshin" userId="33371af5f60a0596" providerId="LiveId" clId="{35DFA75A-96B0-4D17-91BA-928D53D9C754}" dt="2019-10-19T02:08:10.251" v="13183" actId="20577"/>
          <ac:spMkLst>
            <pc:docMk/>
            <pc:sldMk cId="460387799" sldId="415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2:02:07.134" v="13140" actId="2696"/>
        <pc:sldMkLst>
          <pc:docMk/>
          <pc:sldMk cId="3612820457" sldId="415"/>
        </pc:sldMkLst>
      </pc:sldChg>
      <pc:sldChg chg="addSp delSp modSp add">
        <pc:chgData name="Sergey Parshin" userId="33371af5f60a0596" providerId="LiveId" clId="{35DFA75A-96B0-4D17-91BA-928D53D9C754}" dt="2019-10-19T02:10:23.304" v="13189" actId="1076"/>
        <pc:sldMkLst>
          <pc:docMk/>
          <pc:sldMk cId="2605724887" sldId="416"/>
        </pc:sldMkLst>
        <pc:spChg chg="del">
          <ac:chgData name="Sergey Parshin" userId="33371af5f60a0596" providerId="LiveId" clId="{35DFA75A-96B0-4D17-91BA-928D53D9C754}" dt="2019-10-19T02:10:12.856" v="13187" actId="478"/>
          <ac:spMkLst>
            <pc:docMk/>
            <pc:sldMk cId="2605724887" sldId="416"/>
            <ac:spMk id="2" creationId="{732C566F-748F-4764-9D36-6008830C2015}"/>
          </ac:spMkLst>
        </pc:spChg>
        <pc:spChg chg="del">
          <ac:chgData name="Sergey Parshin" userId="33371af5f60a0596" providerId="LiveId" clId="{35DFA75A-96B0-4D17-91BA-928D53D9C754}" dt="2019-10-19T02:10:09.609" v="13185" actId="478"/>
          <ac:spMkLst>
            <pc:docMk/>
            <pc:sldMk cId="2605724887" sldId="416"/>
            <ac:spMk id="3" creationId="{D257AED1-9701-477B-8DC1-5DFFD58798F3}"/>
          </ac:spMkLst>
        </pc:spChg>
        <pc:picChg chg="add mod">
          <ac:chgData name="Sergey Parshin" userId="33371af5f60a0596" providerId="LiveId" clId="{35DFA75A-96B0-4D17-91BA-928D53D9C754}" dt="2019-10-19T02:10:23.304" v="13189" actId="1076"/>
          <ac:picMkLst>
            <pc:docMk/>
            <pc:sldMk cId="2605724887" sldId="416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19T02:18:50.907" v="13195" actId="14100"/>
        <pc:sldMkLst>
          <pc:docMk/>
          <pc:sldMk cId="1790942346" sldId="417"/>
        </pc:sldMkLst>
        <pc:picChg chg="add mod">
          <ac:chgData name="Sergey Parshin" userId="33371af5f60a0596" providerId="LiveId" clId="{35DFA75A-96B0-4D17-91BA-928D53D9C754}" dt="2019-10-19T02:18:50.907" v="13195" actId="14100"/>
          <ac:picMkLst>
            <pc:docMk/>
            <pc:sldMk cId="1790942346" sldId="417"/>
            <ac:picMk id="3" creationId="{8F4AD365-370C-4FEF-9FAB-B6ED986DBC5D}"/>
          </ac:picMkLst>
        </pc:picChg>
        <pc:picChg chg="del">
          <ac:chgData name="Sergey Parshin" userId="33371af5f60a0596" providerId="LiveId" clId="{35DFA75A-96B0-4D17-91BA-928D53D9C754}" dt="2019-10-19T02:10:30.608" v="13191" actId="478"/>
          <ac:picMkLst>
            <pc:docMk/>
            <pc:sldMk cId="1790942346" sldId="417"/>
            <ac:picMk id="4" creationId="{54B5E666-FB09-4B0C-A639-75B9294CE4BE}"/>
          </ac:picMkLst>
        </pc:picChg>
      </pc:sldChg>
    </pc:docChg>
  </pc:docChgLst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19/10/2019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1A5D-F619-456E-A841-22F2A9CB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347253" cy="509518"/>
          </a:xfrm>
        </p:spPr>
        <p:txBody>
          <a:bodyPr>
            <a:normAutofit fontScale="90000"/>
          </a:bodyPr>
          <a:lstStyle/>
          <a:p>
            <a:r>
              <a:rPr lang="en-IE" dirty="0"/>
              <a:t>RAM access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246A-0B3C-4A69-9CC0-C1440663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1747045"/>
            <a:ext cx="12191294" cy="55549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EF5723-B65D-42A7-B126-D3C3AAC3F49D}"/>
              </a:ext>
            </a:extLst>
          </p:cNvPr>
          <p:cNvCxnSpPr>
            <a:cxnSpLocks/>
          </p:cNvCxnSpPr>
          <p:nvPr/>
        </p:nvCxnSpPr>
        <p:spPr>
          <a:xfrm>
            <a:off x="4784032" y="1139684"/>
            <a:ext cx="0" cy="6162265"/>
          </a:xfrm>
          <a:prstGeom prst="line">
            <a:avLst/>
          </a:prstGeom>
          <a:ln w="571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E30084-B5C9-4A8F-AD77-3F4B952F8520}"/>
              </a:ext>
            </a:extLst>
          </p:cNvPr>
          <p:cNvSpPr txBox="1"/>
          <p:nvPr/>
        </p:nvSpPr>
        <p:spPr>
          <a:xfrm>
            <a:off x="0" y="531816"/>
            <a:ext cx="459849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“FETCH_0=&gt;” block is result is applied: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‘8’ (PC)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3FE7-1DCA-44D1-881E-B8997C9C55A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98499" y="947315"/>
            <a:ext cx="185533" cy="179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0A9D88-A3CA-40E4-B962-DC3302498464}"/>
              </a:ext>
            </a:extLst>
          </p:cNvPr>
          <p:cNvCxnSpPr>
            <a:cxnSpLocks/>
          </p:cNvCxnSpPr>
          <p:nvPr/>
        </p:nvCxnSpPr>
        <p:spPr>
          <a:xfrm>
            <a:off x="5625544" y="993481"/>
            <a:ext cx="0" cy="6308468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46C04B-D129-4E0D-8C10-4BF28F91B9E3}"/>
              </a:ext>
            </a:extLst>
          </p:cNvPr>
          <p:cNvSpPr txBox="1"/>
          <p:nvPr/>
        </p:nvSpPr>
        <p:spPr>
          <a:xfrm>
            <a:off x="5055715" y="8354"/>
            <a:ext cx="7136284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“FETCH_1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</a:t>
            </a:r>
            <a:r>
              <a:rPr lang="ru-RU" sz="1600" dirty="0"/>
              <a:t>9</a:t>
            </a:r>
            <a:r>
              <a:rPr lang="en-IE" sz="1600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 (0xa)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‘FETCH_0’ (</a:t>
            </a:r>
            <a:r>
              <a:rPr lang="en-IE" sz="1600" dirty="0" err="1"/>
              <a:t>addr</a:t>
            </a:r>
            <a:r>
              <a:rPr lang="en-IE" sz="1600" dirty="0"/>
              <a:t> 8) arrives on the data bus (only 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3A70AF-D388-46DC-94A9-0B1207ED96FF}"/>
              </a:ext>
            </a:extLst>
          </p:cNvPr>
          <p:cNvCxnSpPr>
            <a:cxnSpLocks/>
          </p:cNvCxnSpPr>
          <p:nvPr/>
        </p:nvCxnSpPr>
        <p:spPr>
          <a:xfrm>
            <a:off x="6414049" y="2251572"/>
            <a:ext cx="0" cy="5050377"/>
          </a:xfrm>
          <a:prstGeom prst="line">
            <a:avLst/>
          </a:prstGeom>
          <a:ln w="571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336AB-60F3-4D32-948E-518BAC51A397}"/>
              </a:ext>
            </a:extLst>
          </p:cNvPr>
          <p:cNvSpPr txBox="1"/>
          <p:nvPr/>
        </p:nvSpPr>
        <p:spPr>
          <a:xfrm>
            <a:off x="6016498" y="1565485"/>
            <a:ext cx="61747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“DECODE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‘FETCH_1’ (</a:t>
            </a:r>
            <a:r>
              <a:rPr lang="en-IE" sz="1600" dirty="0" err="1"/>
              <a:t>addr</a:t>
            </a:r>
            <a:r>
              <a:rPr lang="en-IE" sz="1600" dirty="0"/>
              <a:t> 9) arrives on the data bus (usable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076572-D5FB-4524-A4D8-8FBEF88A4987}"/>
              </a:ext>
            </a:extLst>
          </p:cNvPr>
          <p:cNvCxnSpPr>
            <a:cxnSpLocks/>
          </p:cNvCxnSpPr>
          <p:nvPr/>
        </p:nvCxnSpPr>
        <p:spPr>
          <a:xfrm flipV="1">
            <a:off x="4386470" y="3962401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476AF-22E3-48B8-8243-E2811DB6196E}"/>
              </a:ext>
            </a:extLst>
          </p:cNvPr>
          <p:cNvCxnSpPr>
            <a:cxnSpLocks/>
          </p:cNvCxnSpPr>
          <p:nvPr/>
        </p:nvCxnSpPr>
        <p:spPr>
          <a:xfrm flipV="1">
            <a:off x="5055704" y="3929272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E0C83-9675-42E9-A531-EF9E5A6C075F}"/>
              </a:ext>
            </a:extLst>
          </p:cNvPr>
          <p:cNvSpPr txBox="1"/>
          <p:nvPr/>
        </p:nvSpPr>
        <p:spPr>
          <a:xfrm>
            <a:off x="8481392" y="980662"/>
            <a:ext cx="34588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NOTE: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code would (probably?) generate Mealy FSM, since outputs - control selectors for various signals depend on both current state (DECODE) and current FSM input (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).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should be OK though, as all inputs are internal for our circuit and 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 is synchronized to the same clock.</a:t>
            </a:r>
          </a:p>
        </p:txBody>
      </p:sp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212"/>
            <a:ext cx="20121751" cy="53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740"/>
            <a:ext cx="18126666" cy="45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Can we do it without *HDL?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vi </a:t>
            </a:r>
            <a:r>
              <a:rPr lang="en-IE" dirty="0" err="1"/>
              <a:t>ege</a:t>
            </a:r>
            <a:r>
              <a:rPr lang="en-IE" dirty="0"/>
              <a:t> </a:t>
            </a:r>
            <a:r>
              <a:rPr lang="en-IE" dirty="0" err="1"/>
              <a:t>volas</a:t>
            </a:r>
            <a:r>
              <a:rPr lang="en-IE" dirty="0"/>
              <a:t>, vi </a:t>
            </a:r>
            <a:r>
              <a:rPr lang="en-IE" dirty="0" err="1"/>
              <a:t>povas</a:t>
            </a:r>
            <a:r>
              <a:rPr lang="en-IE" dirty="0"/>
              <a:t>. (</a:t>
            </a:r>
            <a:r>
              <a:rPr lang="en-IE" dirty="0" err="1"/>
              <a:t>Sed</a:t>
            </a:r>
            <a:r>
              <a:rPr lang="en-IE" dirty="0"/>
              <a:t> vi ne </a:t>
            </a:r>
            <a:r>
              <a:rPr lang="en-IE" dirty="0" err="1"/>
              <a:t>devus</a:t>
            </a:r>
            <a:r>
              <a:rPr lang="en-I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496538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928D021-E844-4C7C-A266-8866A2A4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576351"/>
              </p:ext>
            </p:extLst>
          </p:nvPr>
        </p:nvGraphicFramePr>
        <p:xfrm>
          <a:off x="0" y="0"/>
          <a:ext cx="12191989" cy="743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78">
                  <a:extLst>
                    <a:ext uri="{9D8B030D-6E8A-4147-A177-3AD203B41FA5}">
                      <a16:colId xmlns:a16="http://schemas.microsoft.com/office/drawing/2014/main" val="1751044004"/>
                    </a:ext>
                  </a:extLst>
                </a:gridCol>
                <a:gridCol w="311427">
                  <a:extLst>
                    <a:ext uri="{9D8B030D-6E8A-4147-A177-3AD203B41FA5}">
                      <a16:colId xmlns:a16="http://schemas.microsoft.com/office/drawing/2014/main" val="310054591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062158749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3351993144"/>
                    </a:ext>
                  </a:extLst>
                </a:gridCol>
                <a:gridCol w="347869">
                  <a:extLst>
                    <a:ext uri="{9D8B030D-6E8A-4147-A177-3AD203B41FA5}">
                      <a16:colId xmlns:a16="http://schemas.microsoft.com/office/drawing/2014/main" val="4065735675"/>
                    </a:ext>
                  </a:extLst>
                </a:gridCol>
                <a:gridCol w="417442">
                  <a:extLst>
                    <a:ext uri="{9D8B030D-6E8A-4147-A177-3AD203B41FA5}">
                      <a16:colId xmlns:a16="http://schemas.microsoft.com/office/drawing/2014/main" val="155545947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11948398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5622660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849814004"/>
                    </a:ext>
                  </a:extLst>
                </a:gridCol>
                <a:gridCol w="348815">
                  <a:extLst>
                    <a:ext uri="{9D8B030D-6E8A-4147-A177-3AD203B41FA5}">
                      <a16:colId xmlns:a16="http://schemas.microsoft.com/office/drawing/2014/main" val="234175072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2888501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23109156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501282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423045902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950152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6661043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46354648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68824994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930039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83414438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5456085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84090017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37303858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18238268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55629001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7775893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717768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632133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E" sz="1100" dirty="0"/>
                        <a:t>State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Next 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IE" sz="1100" dirty="0"/>
                        <a:t>Outputs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3444"/>
                  </a:ext>
                </a:extLst>
              </a:tr>
              <a:tr h="898892"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Carry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left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right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Addr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Data out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Mem write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PC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Accum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Flags 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44856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FETCH_0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709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10465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69992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1021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085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6233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939801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6238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69648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34026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803520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821113"/>
                  </a:ext>
                </a:extLst>
              </a:tr>
              <a:tr h="264717">
                <a:tc>
                  <a:txBody>
                    <a:bodyPr/>
                    <a:lstStyle/>
                    <a:p>
                      <a:r>
                        <a:rPr lang="en-IE" sz="1100" dirty="0"/>
                        <a:t>E_JMP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1435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27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107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3D992A-E04C-4555-BFB9-D4C5EA895AE8}"/>
              </a:ext>
            </a:extLst>
          </p:cNvPr>
          <p:cNvSpPr/>
          <p:nvPr/>
        </p:nvSpPr>
        <p:spPr>
          <a:xfrm>
            <a:off x="2945714" y="2940830"/>
            <a:ext cx="63005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GOOD LUCK! 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4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look at the rest of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731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2E22-BA4B-4DB5-829E-60130752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5" y="1765345"/>
            <a:ext cx="12192000" cy="33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1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58E32-725C-4DDC-9409-52873DFA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58" y="0"/>
            <a:ext cx="513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7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993C1-8D16-4295-A84B-8085163C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82" y="0"/>
            <a:ext cx="837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23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84707-54E1-41A2-BDF0-CC6E781A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96"/>
            <a:ext cx="12192000" cy="624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37192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CA041-B595-4B18-937D-3C6DA3B8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103"/>
            <a:ext cx="12192000" cy="5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4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5372F-83C3-4458-8994-52B902A3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281"/>
            <a:ext cx="12192000" cy="61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9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F50C-BBB5-4D52-A157-0406E86F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829"/>
            <a:ext cx="6377061" cy="5193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D0932-3698-476C-9E72-EE0A0F75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53" y="549257"/>
            <a:ext cx="6104824" cy="6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29E0-1801-4F34-96A0-8B37ECEE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" y="788764"/>
            <a:ext cx="5996787" cy="6197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58917-B7F1-4EF8-8C2C-1BCB3E90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93" y="577312"/>
            <a:ext cx="5799931" cy="67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24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C9BE-7518-4A77-891B-910309B1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93"/>
            <a:ext cx="4989018" cy="607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D00BE-A5C5-4EDB-9EC5-E57AE47F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4" y="138537"/>
            <a:ext cx="5374826" cy="6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79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87EDD-BD58-4241-A618-8F3F2BC9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32" y="3630277"/>
            <a:ext cx="5952409" cy="3156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39785-EA8A-416B-8385-4AC6A390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897"/>
            <a:ext cx="5529569" cy="319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CA099-8E2C-4475-A89B-F1787CB1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726" y="539086"/>
            <a:ext cx="6212583" cy="31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1B5C5-D79A-4800-8031-5C9C06D7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7" y="290593"/>
            <a:ext cx="5466903" cy="6276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A8B9B-111C-4CB9-8A12-273EF794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811"/>
            <a:ext cx="6520912" cy="2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22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8605-C2D8-488F-B067-CED8A38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2" y="603616"/>
            <a:ext cx="6272586" cy="62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3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7AA49-078B-4CBA-9A85-56F959D6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30"/>
            <a:ext cx="9266089" cy="29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0DAB-B875-4993-99E6-7D601E6F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5457"/>
            <a:ext cx="9407471" cy="31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3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070F5-B6C8-4F31-9B12-EF769E3A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" y="664362"/>
            <a:ext cx="10777964" cy="61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0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memory.vhd</a:t>
            </a:r>
            <a:r>
              <a:rPr lang="en-IE" dirty="0"/>
              <a:t> – now with </a:t>
            </a:r>
            <a:r>
              <a:rPr lang="en-IE" dirty="0" err="1"/>
              <a:t>read_enable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0600-2989-43DA-95C2-D09F3C2C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797838"/>
            <a:ext cx="8566559" cy="3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98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EF5E-2900-4D60-A25B-0B766FDD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" y="702703"/>
            <a:ext cx="11193651" cy="5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04DA-AE80-4127-890F-5F20FE00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9" y="887489"/>
            <a:ext cx="10573658" cy="59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03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82659-EFC5-4683-871B-BF93F64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47" y="0"/>
            <a:ext cx="577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D582-B142-470A-8AC1-94B912A5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077"/>
            <a:ext cx="12192000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68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6027D-12FD-49CE-9BB4-442F412A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95"/>
            <a:ext cx="12192000" cy="26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4A11E-D960-4876-B057-8B4743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8" y="555582"/>
            <a:ext cx="10331116" cy="6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27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7DA8-3B33-4309-B555-D331907B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852509"/>
            <a:ext cx="9260237" cy="49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19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106719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31D57-8186-4065-9E13-18544C7D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2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0C22-B7C1-47B5-8906-0C2373BC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82" y="336522"/>
            <a:ext cx="6438118" cy="61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1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2A49-837A-4104-815E-2D670BDA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4288"/>
          </a:xfrm>
        </p:spPr>
        <p:txBody>
          <a:bodyPr/>
          <a:lstStyle/>
          <a:p>
            <a:r>
              <a:rPr lang="en-IE" dirty="0"/>
              <a:t>Expected result?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39ED-4DDB-4F28-B20E-DFB4779E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3" y="991892"/>
            <a:ext cx="6625118" cy="48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EE7A4-AFF1-4DBA-9DCA-1A555B23C454}"/>
              </a:ext>
            </a:extLst>
          </p:cNvPr>
          <p:cNvSpPr txBox="1"/>
          <p:nvPr/>
        </p:nvSpPr>
        <p:spPr>
          <a:xfrm>
            <a:off x="9345477" y="201478"/>
            <a:ext cx="70724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002</a:t>
            </a:r>
            <a:br>
              <a:rPr lang="pt-BR" sz="2400" b="1" dirty="0"/>
            </a:br>
            <a:r>
              <a:rPr lang="pt-BR" sz="2400" b="1" dirty="0"/>
              <a:t>003</a:t>
            </a:r>
            <a:br>
              <a:rPr lang="pt-BR" sz="2400" b="1" dirty="0"/>
            </a:br>
            <a:r>
              <a:rPr lang="pt-BR" sz="2400" b="1" dirty="0"/>
              <a:t>005</a:t>
            </a:r>
            <a:br>
              <a:rPr lang="pt-BR" sz="2400" b="1" dirty="0"/>
            </a:br>
            <a:r>
              <a:rPr lang="pt-BR" sz="2400" b="1" dirty="0"/>
              <a:t>008</a:t>
            </a:r>
            <a:br>
              <a:rPr lang="pt-BR" sz="2400" b="1" dirty="0"/>
            </a:br>
            <a:r>
              <a:rPr lang="pt-BR" sz="2400" b="1" dirty="0"/>
              <a:t>00D</a:t>
            </a:r>
            <a:br>
              <a:rPr lang="pt-BR" sz="2400" b="1" dirty="0"/>
            </a:br>
            <a:r>
              <a:rPr lang="pt-BR" sz="2400" b="1" dirty="0"/>
              <a:t>015</a:t>
            </a:r>
            <a:br>
              <a:rPr lang="pt-BR" sz="2400" b="1" dirty="0"/>
            </a:br>
            <a:r>
              <a:rPr lang="pt-BR" sz="2400" b="1" dirty="0"/>
              <a:t>022</a:t>
            </a:r>
            <a:br>
              <a:rPr lang="pt-BR" sz="2400" b="1" dirty="0"/>
            </a:br>
            <a:r>
              <a:rPr lang="pt-BR" sz="2400" b="1" dirty="0"/>
              <a:t>037</a:t>
            </a:r>
            <a:br>
              <a:rPr lang="pt-BR" sz="2400" b="1" dirty="0"/>
            </a:br>
            <a:r>
              <a:rPr lang="pt-BR" sz="2400" b="1" dirty="0"/>
              <a:t>059</a:t>
            </a:r>
            <a:br>
              <a:rPr lang="pt-BR" sz="2400" b="1" dirty="0"/>
            </a:br>
            <a:r>
              <a:rPr lang="pt-BR" sz="2400" b="1" dirty="0"/>
              <a:t>090</a:t>
            </a:r>
            <a:br>
              <a:rPr lang="pt-BR" sz="2400" b="1" dirty="0"/>
            </a:br>
            <a:r>
              <a:rPr lang="pt-BR" sz="2400" b="1" dirty="0"/>
              <a:t>0E9</a:t>
            </a:r>
            <a:br>
              <a:rPr lang="pt-BR" sz="2400" b="1" dirty="0"/>
            </a:br>
            <a:r>
              <a:rPr lang="pt-BR" sz="2400" b="1" dirty="0"/>
              <a:t>179</a:t>
            </a:r>
            <a:br>
              <a:rPr lang="pt-BR" sz="2400" b="1" dirty="0"/>
            </a:br>
            <a:r>
              <a:rPr lang="pt-BR" sz="2400" b="1" dirty="0"/>
              <a:t>262</a:t>
            </a:r>
            <a:br>
              <a:rPr lang="pt-BR" sz="2400" b="1" dirty="0"/>
            </a:br>
            <a:r>
              <a:rPr lang="pt-BR" sz="2400" b="1" dirty="0"/>
              <a:t>3DB</a:t>
            </a:r>
            <a:br>
              <a:rPr lang="pt-BR" sz="2400" b="1" dirty="0"/>
            </a:br>
            <a:r>
              <a:rPr lang="pt-BR" sz="2400" b="1" dirty="0"/>
              <a:t>63D</a:t>
            </a:r>
            <a:br>
              <a:rPr lang="pt-BR" sz="2400" b="1" dirty="0"/>
            </a:br>
            <a:r>
              <a:rPr lang="pt-BR" sz="2400" b="1" dirty="0"/>
              <a:t>A18</a:t>
            </a:r>
            <a:br>
              <a:rPr lang="pt-BR" sz="2400" b="1" dirty="0"/>
            </a:br>
            <a:r>
              <a:rPr lang="pt-BR" sz="2400" b="1" dirty="0"/>
              <a:t>055</a:t>
            </a:r>
            <a:br>
              <a:rPr lang="pt-BR" sz="2400" b="1" dirty="0"/>
            </a:br>
            <a:endParaRPr lang="pt-BR" sz="2400" b="1" dirty="0"/>
          </a:p>
          <a:p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78700126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Finally…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3877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5E666-FB09-4B0C-A639-75B9294C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35" y="1254797"/>
            <a:ext cx="4105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48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AD365-370C-4FEF-9FAB-B6ED986D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231"/>
            <a:ext cx="12340315" cy="782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23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/>
              <a:t>Appendix C. </a:t>
            </a:r>
            <a:r>
              <a:rPr lang="en-IE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flip-flop</a:t>
            </a:r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“System Logic Cell” </a:t>
            </a:r>
            <a:r>
              <a:rPr lang="en-IE" dirty="0"/>
              <a:t>or </a:t>
            </a:r>
            <a:r>
              <a:rPr lang="en-IE" b="1" dirty="0"/>
              <a:t>“Configurable Logic Block” – CLB</a:t>
            </a:r>
            <a:r>
              <a:rPr lang="en-IE" dirty="0"/>
              <a:t> for short.</a:t>
            </a:r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FPGA cell can be configured to bypass either LUT or flip-flop, acting as just a LUT on its own or as a D flip-flop</a:t>
            </a:r>
          </a:p>
          <a:p>
            <a:r>
              <a:rPr lang="en-IE" dirty="0"/>
              <a:t>CLB might contain additional logic to accelerate addition operation, etc.</a:t>
            </a:r>
          </a:p>
          <a:p>
            <a:r>
              <a:rPr lang="en-IE" dirty="0"/>
              <a:t>These CLBs are arranged into a huge arrays with configurable interconnects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simplified configurable logic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CLBs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Xilinx Spartan 6, each CLB contains two “slices”</a:t>
            </a:r>
          </a:p>
          <a:p>
            <a:r>
              <a:rPr lang="en-IE" dirty="0"/>
              <a:t>Each slice is approximately identical and includes actual programmable logic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99EDA-6FE5-40E1-A1D6-840CA319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67" y="0"/>
            <a:ext cx="628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A5DC-5EA3-4BAA-BA75-F9F089EC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92" y="0"/>
            <a:ext cx="715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8F84-DD9B-49B7-A302-18F2D3DC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85" y="0"/>
            <a:ext cx="718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5689E-A6DF-4A07-A0C5-0DBFABD8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4" y="-1"/>
            <a:ext cx="6968234" cy="688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8"/>
            <a:ext cx="4635848" cy="1861240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1" y="1202978"/>
            <a:ext cx="48895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An ocean (</a:t>
            </a:r>
            <a:r>
              <a:rPr lang="en-IE" sz="2000" dirty="0"/>
              <a:t>sea</a:t>
            </a:r>
            <a:r>
              <a:rPr lang="en-IE" sz="2800" dirty="0"/>
              <a:t>, </a:t>
            </a:r>
            <a:r>
              <a:rPr lang="en-IE" dirty="0"/>
              <a:t>lake</a:t>
            </a:r>
            <a:r>
              <a:rPr lang="en-IE" sz="2800" dirty="0"/>
              <a:t>, </a:t>
            </a:r>
            <a:r>
              <a:rPr lang="en-IE" sz="1600" dirty="0"/>
              <a:t>puddle</a:t>
            </a:r>
            <a:r>
              <a:rPr lang="en-IE" sz="2800" dirty="0"/>
              <a:t>) of configurable logic blocks (“fabric”)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Connected by programmable interconnects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Often has various “silicon” components as well –</a:t>
            </a:r>
            <a:r>
              <a:rPr lang="en-IE" sz="2800"/>
              <a:t>hardware modules </a:t>
            </a:r>
            <a:r>
              <a:rPr lang="en-IE" sz="2800" dirty="0"/>
              <a:t>designed for particular function (e.g.: memory controllers, multipliers, CPU cores, etc)</a:t>
            </a:r>
          </a:p>
        </p:txBody>
      </p:sp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~50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96847"/>
              </p:ext>
            </p:extLst>
          </p:nvPr>
        </p:nvGraphicFramePr>
        <p:xfrm>
          <a:off x="530088" y="993913"/>
          <a:ext cx="111583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92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46217"/>
              </p:ext>
            </p:extLst>
          </p:nvPr>
        </p:nvGraphicFramePr>
        <p:xfrm>
          <a:off x="530088" y="993913"/>
          <a:ext cx="1115832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  <a:p>
                      <a:r>
                        <a:rPr lang="en-IE" sz="2000" dirty="0"/>
                        <a:t>(Not a distinct instruction, just another name for “SUBR_V 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0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68545"/>
              </p:ext>
            </p:extLst>
          </p:nvPr>
        </p:nvGraphicFramePr>
        <p:xfrm>
          <a:off x="530088" y="993913"/>
          <a:ext cx="1115832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82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9475"/>
              </p:ext>
            </p:extLst>
          </p:nvPr>
        </p:nvGraphicFramePr>
        <p:xfrm>
          <a:off x="530088" y="993913"/>
          <a:ext cx="1115832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577697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3145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(Not a distinct instruction, just another name for “XOR_V 255”)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31262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679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0773"/>
              </p:ext>
            </p:extLst>
          </p:nvPr>
        </p:nvGraphicFramePr>
        <p:xfrm>
          <a:off x="530088" y="993913"/>
          <a:ext cx="11158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4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770094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7717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SEVENSEGTRANSLATE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Performs table lookup to encode 4-bit number into 7-segment LCD display led configuration displaying given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056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EFF9-AB7E-4E1A-AF45-A0C20613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69" y="0"/>
            <a:ext cx="7606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04B4E105-B109-4C9A-94E7-8BF2AD50F330}"/>
              </a:ext>
            </a:extLst>
          </p:cNvPr>
          <p:cNvSpPr/>
          <p:nvPr/>
        </p:nvSpPr>
        <p:spPr>
          <a:xfrm rot="7348063">
            <a:off x="3706320" y="2554427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1843AD-0747-496F-93E5-4EDDFCFD2EDB}"/>
              </a:ext>
            </a:extLst>
          </p:cNvPr>
          <p:cNvSpPr/>
          <p:nvPr/>
        </p:nvSpPr>
        <p:spPr>
          <a:xfrm>
            <a:off x="6835401" y="2317026"/>
            <a:ext cx="1109277" cy="52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9C18F-4912-4D3F-9BD8-A02C8B72858B}"/>
              </a:ext>
            </a:extLst>
          </p:cNvPr>
          <p:cNvSpPr/>
          <p:nvPr/>
        </p:nvSpPr>
        <p:spPr>
          <a:xfrm>
            <a:off x="2968487" y="2250190"/>
            <a:ext cx="1172819" cy="59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102389-B780-4F3B-883E-D509629AF823}"/>
              </a:ext>
            </a:extLst>
          </p:cNvPr>
          <p:cNvSpPr/>
          <p:nvPr/>
        </p:nvSpPr>
        <p:spPr>
          <a:xfrm rot="3641332">
            <a:off x="8074040" y="2214981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FDF25-A46B-41FA-A7CC-793EC955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Instruction execution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49F4-BAEE-4664-A143-096FFD433F6D}"/>
              </a:ext>
            </a:extLst>
          </p:cNvPr>
          <p:cNvSpPr txBox="1"/>
          <p:nvPr/>
        </p:nvSpPr>
        <p:spPr>
          <a:xfrm>
            <a:off x="874643" y="2027583"/>
            <a:ext cx="2361800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436E-1A67-43E1-A83F-B8343C0EC8CB}"/>
              </a:ext>
            </a:extLst>
          </p:cNvPr>
          <p:cNvSpPr txBox="1"/>
          <p:nvPr/>
        </p:nvSpPr>
        <p:spPr>
          <a:xfrm>
            <a:off x="4141306" y="2027583"/>
            <a:ext cx="3049489" cy="11079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DECODE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9978D-FE51-4619-B49B-E8C519898CDD}"/>
              </a:ext>
            </a:extLst>
          </p:cNvPr>
          <p:cNvSpPr txBox="1"/>
          <p:nvPr/>
        </p:nvSpPr>
        <p:spPr>
          <a:xfrm>
            <a:off x="7944678" y="2027583"/>
            <a:ext cx="3262111" cy="1107996"/>
          </a:xfrm>
          <a:prstGeom prst="rect">
            <a:avLst/>
          </a:prstGeom>
          <a:solidFill>
            <a:srgbClr val="FFB5B5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EXECUTE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7AC9-5A3B-4C25-B83E-21D4C91917CD}"/>
              </a:ext>
            </a:extLst>
          </p:cNvPr>
          <p:cNvSpPr txBox="1"/>
          <p:nvPr/>
        </p:nvSpPr>
        <p:spPr>
          <a:xfrm>
            <a:off x="4485150" y="4068418"/>
            <a:ext cx="2391104" cy="1107996"/>
          </a:xfrm>
          <a:prstGeom prst="rect">
            <a:avLst/>
          </a:prstGeom>
          <a:solidFill>
            <a:srgbClr val="FFFDB7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66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11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3631</TotalTime>
  <Words>4632</Words>
  <Application>Microsoft Office PowerPoint</Application>
  <PresentationFormat>Widescreen</PresentationFormat>
  <Paragraphs>890</Paragraphs>
  <Slides>153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8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FPGA, simplified configurable logic block</vt:lpstr>
      <vt:lpstr>LUT structure</vt:lpstr>
      <vt:lpstr>FPGA: CLBs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</vt:lpstr>
      <vt:lpstr>Our simple 8-bit CPU: instruction set</vt:lpstr>
      <vt:lpstr>Our simple 8-bit CPU: instruction set, cont.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Instruction execution cycle</vt:lpstr>
      <vt:lpstr>types.vhd</vt:lpstr>
      <vt:lpstr>opcodes.vhd</vt:lpstr>
      <vt:lpstr>RAM – memory.vhd</vt:lpstr>
      <vt:lpstr>RAM – memory.vhd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RAM access sequence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RAM – memory.vhd – preloaded code</vt:lpstr>
      <vt:lpstr>TB_core.vhd – simulation run</vt:lpstr>
      <vt:lpstr>TB_core.vhd – simulation run – zoom in</vt:lpstr>
      <vt:lpstr>Can we do it without *HDL?</vt:lpstr>
      <vt:lpstr>PowerPoint Presentation</vt:lpstr>
      <vt:lpstr>Let’s look at the rest of the code</vt:lpstr>
      <vt:lpstr>types.vhd</vt:lpstr>
      <vt:lpstr>types.vhd</vt:lpstr>
      <vt:lpstr>opcodes.vhd</vt:lpstr>
      <vt:lpstr>opcodes.vhd</vt:lpstr>
      <vt:lpstr>opcodes.vhd</vt:lpstr>
      <vt:lpstr>opcodes.vhd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alu.vhd – remaining bits</vt:lpstr>
      <vt:lpstr>alu.vhd – remaining bits</vt:lpstr>
      <vt:lpstr>memory.vhd – now with read_enable</vt:lpstr>
      <vt:lpstr>pio.vhd</vt:lpstr>
      <vt:lpstr>pio.vhd</vt:lpstr>
      <vt:lpstr>pio.vhd</vt:lpstr>
      <vt:lpstr>sevenseg.vhd</vt:lpstr>
      <vt:lpstr>sevenseg.vhd</vt:lpstr>
      <vt:lpstr>sevenseg.vhd</vt:lpstr>
      <vt:lpstr>sevenseg.vhd</vt:lpstr>
      <vt:lpstr>soc.vhd – simply linking everything together</vt:lpstr>
      <vt:lpstr>Program…</vt:lpstr>
      <vt:lpstr>PowerPoint Presentation</vt:lpstr>
      <vt:lpstr>Expected result?</vt:lpstr>
      <vt:lpstr>Finally… </vt:lpstr>
      <vt:lpstr>PowerPoint Presentation</vt:lpstr>
      <vt:lpstr>PowerPoint Presentation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148</cp:revision>
  <dcterms:created xsi:type="dcterms:W3CDTF">2019-09-30T15:43:21Z</dcterms:created>
  <dcterms:modified xsi:type="dcterms:W3CDTF">2019-10-19T02:19:04Z</dcterms:modified>
</cp:coreProperties>
</file>